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85" r:id="rId6"/>
    <p:sldId id="286" r:id="rId7"/>
    <p:sldId id="287" r:id="rId8"/>
    <p:sldId id="288" r:id="rId9"/>
    <p:sldId id="28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6" r:id="rId23"/>
    <p:sldId id="265" r:id="rId24"/>
    <p:sldId id="264" r:id="rId25"/>
    <p:sldId id="283" r:id="rId26"/>
    <p:sldId id="284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B17D-484A-4285-90D7-962093B09052}" type="datetimeFigureOut">
              <a:rPr lang="ru-RU" smtClean="0"/>
              <a:pPr/>
              <a:t>05.02.2009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0ABD-082F-45F0-B13D-98208277B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rt-portrets.ru/art/hudozhnik_levitan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rtsait.ru/art/l/levitan/img/5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079.radikal.ru/0809/3c/514a48d9773c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4/41/Savrasov_(by_Iosif_Volkov)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9/9b/Savrasov_winter_night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8/84/Polenov_by_Repin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eredvizhniki.ru/uploads/gallery/comthumb/13/zolotaya-osen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0/0c/Iwan_Nikolajewitsch_Kramskoj_005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eredvizhniki.ru/uploads/gallery/comthumb/11/85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 природы нет плохой погоды…или климат Московской области.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Картинка 4 из 1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8600"/>
            <a:ext cx="3667125" cy="3810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27550"/>
            <a:ext cx="835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 err="1"/>
              <a:t>Исаа́к</a:t>
            </a:r>
            <a:r>
              <a:rPr lang="ru-RU" b="1"/>
              <a:t> Ильи́ч Левита́н</a:t>
            </a:r>
            <a:r>
              <a:rPr lang="ru-RU"/>
              <a:t> (1860—1900) — художник Российской империи,</a:t>
            </a:r>
            <a:endParaRPr lang="en-US"/>
          </a:p>
          <a:p>
            <a:r>
              <a:rPr lang="ru-RU"/>
              <a:t> мастер пейзажа. Родился 18 августа (по ст. стилю) 30 августа </a:t>
            </a:r>
            <a:endParaRPr lang="en-US"/>
          </a:p>
          <a:p>
            <a:r>
              <a:rPr lang="ru-RU"/>
              <a:t>(по нов. стилю) 1860 в</a:t>
            </a:r>
            <a:r>
              <a:rPr lang="en-US"/>
              <a:t> </a:t>
            </a:r>
            <a:r>
              <a:rPr lang="ru-RU"/>
              <a:t>местечке Кибарты (Ковенская губерния, ныне Литва) </a:t>
            </a:r>
            <a:endParaRPr lang="en-US"/>
          </a:p>
          <a:p>
            <a:r>
              <a:rPr lang="ru-RU"/>
              <a:t>в образованной, но бедной еврейской семье.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www.nearyou.ru/levitan/tr79sok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"/>
            <a:ext cx="3822700" cy="497205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828800" y="5562600"/>
            <a:ext cx="508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И.</a:t>
            </a:r>
            <a:r>
              <a:rPr lang="ru-RU" b="1"/>
              <a:t>Левитан</a:t>
            </a:r>
            <a:r>
              <a:rPr lang="ru-RU"/>
              <a:t> «</a:t>
            </a:r>
            <a:r>
              <a:rPr lang="ru-RU" b="1"/>
              <a:t>Осенний</a:t>
            </a:r>
            <a:r>
              <a:rPr lang="ru-RU"/>
              <a:t> </a:t>
            </a:r>
            <a:r>
              <a:rPr lang="ru-RU" b="1"/>
              <a:t>день</a:t>
            </a:r>
            <a:r>
              <a:rPr lang="ru-RU"/>
              <a:t> в </a:t>
            </a:r>
            <a:r>
              <a:rPr lang="ru-RU" b="1"/>
              <a:t>Сокольниках»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Картинка 1 из 1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81000"/>
            <a:ext cx="5334000" cy="4371975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19400" y="5410200"/>
            <a:ext cx="350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Левитан</a:t>
            </a:r>
            <a:r>
              <a:rPr lang="ru-RU"/>
              <a:t> </a:t>
            </a:r>
            <a:r>
              <a:rPr lang="ru-RU" b="1"/>
              <a:t>Исаак</a:t>
            </a:r>
            <a:r>
              <a:rPr lang="ru-RU"/>
              <a:t> </a:t>
            </a:r>
            <a:r>
              <a:rPr lang="ru-RU" b="1"/>
              <a:t>Ильич</a:t>
            </a:r>
            <a:r>
              <a:rPr lang="ru-RU"/>
              <a:t> "</a:t>
            </a:r>
            <a:r>
              <a:rPr lang="ru-RU" b="1"/>
              <a:t>Март</a:t>
            </a:r>
            <a:r>
              <a:rPr lang="ru-RU"/>
              <a:t>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 descr="Картинка 5 из 24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02088" y="3205163"/>
            <a:ext cx="5076825" cy="33147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175" name="Picture 7" descr="Картинка 5 из 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57200"/>
            <a:ext cx="5076825" cy="3962400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2200" y="4724400"/>
            <a:ext cx="3963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И.И.</a:t>
            </a:r>
            <a:r>
              <a:rPr lang="ru-RU" b="1"/>
              <a:t>Левитан</a:t>
            </a:r>
            <a:r>
              <a:rPr lang="ru-RU"/>
              <a:t> </a:t>
            </a:r>
            <a:r>
              <a:rPr lang="ru-RU" b="1"/>
              <a:t>Золотая</a:t>
            </a:r>
            <a:r>
              <a:rPr lang="ru-RU"/>
              <a:t> </a:t>
            </a:r>
            <a:r>
              <a:rPr lang="ru-RU" b="1"/>
              <a:t>осень</a:t>
            </a:r>
            <a:r>
              <a:rPr lang="ru-RU"/>
              <a:t> 1895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russia l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6248400" cy="438785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352800" y="5105400"/>
            <a:ext cx="219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Озеро. Русь, 1900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Файл:Savrasov (by Iosif Volkov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4800"/>
            <a:ext cx="3282950" cy="419100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8600" y="4800600"/>
            <a:ext cx="7242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Алексе́й Кондра́тьевич Савра́сов</a:t>
            </a:r>
            <a:r>
              <a:rPr lang="ru-RU"/>
              <a:t> (1830—1897) — русский </a:t>
            </a:r>
            <a:endParaRPr lang="en-US"/>
          </a:p>
          <a:p>
            <a:r>
              <a:rPr lang="ru-RU"/>
              <a:t>художник-пейзажист, один из членов-учредителей Товарищества </a:t>
            </a:r>
            <a:endParaRPr lang="en-US"/>
          </a:p>
          <a:p>
            <a:r>
              <a:rPr lang="ru-RU"/>
              <a:t>передвижников, учитель Исаака Левитана.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Файл:Savrasov winter n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"/>
            <a:ext cx="4791075" cy="5715000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95600" y="6096000"/>
            <a:ext cx="223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Зимняя ночь. 1869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Файл:Polenov by Rep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"/>
            <a:ext cx="4132263" cy="50292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1000" y="5410200"/>
            <a:ext cx="7413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Василий Поленов родился 20 мая (1 июня) 1844 г. в Петербурге.</a:t>
            </a:r>
            <a:endParaRPr lang="en-US"/>
          </a:p>
          <a:p>
            <a:r>
              <a:rPr lang="ru-RU"/>
              <a:t> Учился в петрозаводской гимназии, по окончании курса записался </a:t>
            </a:r>
            <a:endParaRPr lang="en-US"/>
          </a:p>
          <a:p>
            <a:r>
              <a:rPr lang="ru-RU"/>
              <a:t>в ученики Императорской Академии Художеств.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Картинка 1 из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57200"/>
            <a:ext cx="6096000" cy="3716338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19400" y="5029200"/>
            <a:ext cx="279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Пейзаж </a:t>
            </a:r>
            <a:r>
              <a:rPr lang="ru-RU" b="1"/>
              <a:t>Золотая</a:t>
            </a:r>
            <a:r>
              <a:rPr lang="ru-RU"/>
              <a:t> </a:t>
            </a:r>
            <a:r>
              <a:rPr lang="ru-RU" b="1"/>
              <a:t>осень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Файл:Iwan Nikolajewitsch Kramskoj 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"/>
            <a:ext cx="3216275" cy="434340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1000" y="5029200"/>
            <a:ext cx="654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Иван Шишкин родился 13 (25) января 1832 в городе </a:t>
            </a:r>
          </a:p>
          <a:p>
            <a:r>
              <a:rPr lang="ru-RU"/>
              <a:t>Елабуга Вятской губернии. Происходил из древней вятской</a:t>
            </a:r>
          </a:p>
          <a:p>
            <a:r>
              <a:rPr lang="ru-RU"/>
              <a:t> фамилии Шишкиных, был сыном купца.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892" y="1600200"/>
            <a:ext cx="52102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www.belygorod.ru/img2/RusskieKartinki/Used/0Shishkin_PoldOkrMosk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3683000" cy="5238750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362200" y="5791200"/>
            <a:ext cx="466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Полдень</a:t>
            </a:r>
            <a:r>
              <a:rPr lang="ru-RU"/>
              <a:t> </a:t>
            </a:r>
            <a:r>
              <a:rPr lang="ru-RU" b="1"/>
              <a:t>в</a:t>
            </a:r>
            <a:r>
              <a:rPr lang="ru-RU"/>
              <a:t> </a:t>
            </a:r>
            <a:r>
              <a:rPr lang="ru-RU" b="1"/>
              <a:t>окрестностях</a:t>
            </a:r>
            <a:r>
              <a:rPr lang="ru-RU"/>
              <a:t> </a:t>
            </a:r>
            <a:r>
              <a:rPr lang="ru-RU" b="1"/>
              <a:t>Москвы</a:t>
            </a:r>
            <a:r>
              <a:rPr lang="ru-RU"/>
              <a:t>, 1869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Картинка 1 из 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"/>
            <a:ext cx="6400800" cy="4359275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438400" y="5410200"/>
            <a:ext cx="3941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Иван</a:t>
            </a:r>
            <a:r>
              <a:rPr lang="ru-RU"/>
              <a:t> </a:t>
            </a:r>
            <a:r>
              <a:rPr lang="ru-RU" b="1"/>
              <a:t>Иванович</a:t>
            </a:r>
            <a:r>
              <a:rPr lang="ru-RU"/>
              <a:t> </a:t>
            </a:r>
            <a:r>
              <a:rPr lang="ru-RU" b="1"/>
              <a:t>Шишкин</a:t>
            </a:r>
            <a:r>
              <a:rPr lang="ru-RU"/>
              <a:t>. «</a:t>
            </a:r>
            <a:r>
              <a:rPr lang="ru-RU" b="1"/>
              <a:t>Рожь»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46_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369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203575" y="188913"/>
            <a:ext cx="59404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Борис</a:t>
            </a:r>
            <a:r>
              <a:rPr lang="ru-RU" sz="2400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Леонидович</a:t>
            </a:r>
            <a:r>
              <a:rPr lang="ru-RU" sz="2400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Пастернак</a:t>
            </a:r>
            <a:r>
              <a:rPr lang="ru-RU" sz="2400" dirty="0">
                <a:solidFill>
                  <a:srgbClr val="CC6600"/>
                </a:solidFill>
                <a:latin typeface="Arial Black" pitchFamily="34" charset="0"/>
              </a:rPr>
              <a:t> - большой </a:t>
            </a:r>
            <a:r>
              <a:rPr lang="ru-RU" sz="2400" b="1" dirty="0">
                <a:solidFill>
                  <a:srgbClr val="CC6600"/>
                </a:solidFill>
                <a:latin typeface="Arial Black" pitchFamily="34" charset="0"/>
              </a:rPr>
              <a:t>поэт</a:t>
            </a:r>
            <a:r>
              <a:rPr lang="ru-RU" sz="2400" dirty="0">
                <a:solidFill>
                  <a:srgbClr val="CC6600"/>
                </a:solidFill>
                <a:latin typeface="Arial Black" pitchFamily="34" charset="0"/>
              </a:rPr>
              <a:t>, обогативший </a:t>
            </a:r>
            <a:r>
              <a:rPr lang="ru-RU" sz="2400" b="1" dirty="0">
                <a:solidFill>
                  <a:srgbClr val="CC6600"/>
                </a:solidFill>
                <a:latin typeface="Arial Black" pitchFamily="34" charset="0"/>
              </a:rPr>
              <a:t>русскую</a:t>
            </a:r>
            <a:r>
              <a:rPr lang="ru-RU" sz="2400" dirty="0">
                <a:solidFill>
                  <a:srgbClr val="CC6600"/>
                </a:solidFill>
                <a:latin typeface="Arial Black" pitchFamily="34" charset="0"/>
              </a:rPr>
              <a:t> поэзию XIX века. Родился 29 января в Москве в семье известного художника. Скончался 30 мая 1960 года. </a:t>
            </a:r>
          </a:p>
        </p:txBody>
      </p:sp>
      <p:pic>
        <p:nvPicPr>
          <p:cNvPr id="2058" name="Picture 10" descr="zoloto_ose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852738"/>
            <a:ext cx="601186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5516563"/>
            <a:ext cx="31321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Борис</a:t>
            </a:r>
            <a:r>
              <a:rPr lang="ru-RU" sz="2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Леонидович</a:t>
            </a:r>
            <a:r>
              <a:rPr lang="ru-RU" sz="2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Пастернак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-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131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191125"/>
            <a:ext cx="3348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Гончаров Анатолий Тимофеевич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563938" y="-34925"/>
            <a:ext cx="55800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Гончаров Анатолий Тимофеевич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8000"/>
                </a:solidFill>
                <a:latin typeface="Arial Black" pitchFamily="34" charset="0"/>
              </a:rPr>
              <a:t>родился я 28 февраля 1956г. в городе Гродно, Беларусь. С декабря 1986 г. до апреля 1996 г. жил в Москве. В апреле уехал из Москвы в Подмосковье, где и живет в настоящее время.</a:t>
            </a:r>
          </a:p>
        </p:txBody>
      </p:sp>
      <p:pic>
        <p:nvPicPr>
          <p:cNvPr id="3079" name="Picture 7" descr="2761279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924175"/>
            <a:ext cx="5724525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matve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163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300663"/>
            <a:ext cx="34194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Александр Иванович Матвеев</a:t>
            </a:r>
            <a:r>
              <a:rPr lang="ru-RU" sz="2800" dirty="0"/>
              <a:t>  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3100388" y="863600"/>
            <a:ext cx="2535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ЛУЧШИЙ ПОЭТ ПОДМОСКОВЬЯ</a:t>
            </a:r>
            <a:endParaRPr lang="ru-RU" sz="900" dirty="0"/>
          </a:p>
          <a:p>
            <a:pPr eaLnBrk="0" hangingPunct="0"/>
            <a:endParaRPr lang="ru-RU" dirty="0"/>
          </a:p>
        </p:txBody>
      </p:sp>
      <p:pic>
        <p:nvPicPr>
          <p:cNvPr id="4109" name="Picture 13" descr="3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180" y="2643183"/>
            <a:ext cx="549282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419475" y="0"/>
            <a:ext cx="5724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Александр Иванович Матвеев</a:t>
            </a:r>
            <a:r>
              <a:rPr lang="ru-RU" sz="2400" b="1" dirty="0">
                <a:solidFill>
                  <a:srgbClr val="0066FF"/>
                </a:solidFill>
              </a:rPr>
              <a:t>  </a:t>
            </a:r>
            <a:r>
              <a:rPr lang="ru-RU" sz="2400" b="1" dirty="0">
                <a:solidFill>
                  <a:srgbClr val="0066FF"/>
                </a:solidFill>
                <a:latin typeface="Arial Black" pitchFamily="34" charset="0"/>
              </a:rPr>
              <a:t>родился  в 1942 году на Украине. Лауреат областной литературной премии им. Рождественского. В 1994 году переехал в Подмосковье. Стихи  пишет сорок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Зубов Евгений Петрович</a:t>
            </a:r>
            <a:endParaRPr lang="ru-RU" sz="5400" b="1" dirty="0"/>
          </a:p>
        </p:txBody>
      </p:sp>
      <p:pic>
        <p:nvPicPr>
          <p:cNvPr id="6" name="Содержимое 5" descr="сканирование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14290"/>
            <a:ext cx="3340642" cy="5096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канирование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86728" cy="1798641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Домашнее задание: составить альбом(презентацию)  «Времена года в Ватутинках».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57950" y="4857760"/>
            <a:ext cx="1400140" cy="895344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6346" y="1600200"/>
            <a:ext cx="499130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нимок на 03.02.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21339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каб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572528" cy="68073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нва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44683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за ветров декаб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001156" cy="61312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за ветров янва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7" y="1"/>
            <a:ext cx="9118973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289</Words>
  <Application>Microsoft Office PowerPoint</Application>
  <PresentationFormat>Экран (4:3)</PresentationFormat>
  <Paragraphs>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 природы нет плохой погоды…или климат Московской области.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Зубов Евгений Петрович</vt:lpstr>
      <vt:lpstr>Слайд 26</vt:lpstr>
      <vt:lpstr>Домашнее задание: составить альбом(презентацию)  «Времена года в Ватутинках».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природы нет плохой погоды…или климат Московской области.</dc:title>
  <dc:creator>comp1</dc:creator>
  <cp:lastModifiedBy>comp1</cp:lastModifiedBy>
  <cp:revision>10</cp:revision>
  <dcterms:created xsi:type="dcterms:W3CDTF">2009-02-03T10:35:11Z</dcterms:created>
  <dcterms:modified xsi:type="dcterms:W3CDTF">2009-02-05T06:08:55Z</dcterms:modified>
</cp:coreProperties>
</file>