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82" r:id="rId3"/>
    <p:sldId id="360" r:id="rId4"/>
    <p:sldId id="365" r:id="rId5"/>
    <p:sldId id="361" r:id="rId6"/>
    <p:sldId id="362" r:id="rId7"/>
    <p:sldId id="363" r:id="rId8"/>
    <p:sldId id="364" r:id="rId9"/>
    <p:sldId id="369" r:id="rId10"/>
    <p:sldId id="395" r:id="rId11"/>
    <p:sldId id="377" r:id="rId12"/>
    <p:sldId id="379" r:id="rId13"/>
    <p:sldId id="384" r:id="rId14"/>
    <p:sldId id="390" r:id="rId15"/>
    <p:sldId id="393" r:id="rId16"/>
    <p:sldId id="383" r:id="rId17"/>
    <p:sldId id="387" r:id="rId18"/>
    <p:sldId id="394" r:id="rId19"/>
    <p:sldId id="370" r:id="rId20"/>
    <p:sldId id="371" r:id="rId21"/>
    <p:sldId id="372" r:id="rId22"/>
    <p:sldId id="386" r:id="rId23"/>
    <p:sldId id="375" r:id="rId24"/>
    <p:sldId id="373" r:id="rId25"/>
    <p:sldId id="374" r:id="rId26"/>
    <p:sldId id="397" r:id="rId2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7C22DE"/>
    <a:srgbClr val="FF0000"/>
    <a:srgbClr val="CCCCFF"/>
    <a:srgbClr val="CCFF99"/>
    <a:srgbClr val="FFDFFF"/>
    <a:srgbClr val="FFD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0BA75CC-2DCC-40A5-9F8B-692023F33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CC6B-3E0D-4D69-89A1-A2580E820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B0421-2B2C-4E83-9EC5-13E421277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95D2-E220-4D37-8437-9EA8D0B06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64090-59EB-44D2-ACAB-6322D9C0F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C921-9076-41D6-B66E-EE82A2C00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3526-440A-4595-AA9C-56EB9ACE9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66C7F-DF69-4190-9E65-78622F6A9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965C6-6E7B-4A78-AD8E-90C3F79B1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6180-170F-4D46-807B-417218FE8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8A1A-06BC-461C-B9A4-6AE07B65B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03A2A-69BD-44A4-A80E-25C2A36F8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B96B9-0A68-499E-8E96-1830E49B8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10176-3ABA-4EF6-AB19-54B80D9B6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7A0B-0495-43DB-B895-B4E9AA85F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E0FF"/>
            </a:gs>
            <a:gs pos="50000">
              <a:srgbClr val="FFDFF7"/>
            </a:gs>
            <a:gs pos="100000">
              <a:srgbClr val="CBE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6D30BD-1B39-4833-BC17-EE2F9D974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audio" Target="&#1053;&#1040;&#1063;&#1040;&#1051;&#1054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wmf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jpeg"/><Relationship Id="rId9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detskii_hor_pervoklashka_pervoklassnik.mp3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E0FF"/>
            </a:gs>
            <a:gs pos="50000">
              <a:srgbClr val="FFDFF7"/>
            </a:gs>
            <a:gs pos="100000">
              <a:srgbClr val="CBE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G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НАЧАЛ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91600" y="7100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7" descr="1 сентября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642938"/>
            <a:ext cx="15716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C:\Documents and Settings\Администратор\Рабочий стол\1 сентября (Супер)\школа45[(004192)13-32-23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63" y="2214563"/>
            <a:ext cx="44164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5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4"/>
          <p:cNvSpPr>
            <a:spLocks noChangeArrowheads="1"/>
          </p:cNvSpPr>
          <p:nvPr/>
        </p:nvSpPr>
        <p:spPr bwMode="auto">
          <a:xfrm>
            <a:off x="6372225" y="188913"/>
            <a:ext cx="2447925" cy="1081087"/>
          </a:xfrm>
          <a:prstGeom prst="cloudCallout">
            <a:avLst>
              <a:gd name="adj1" fmla="val 18157"/>
              <a:gd name="adj2" fmla="val 28412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AutoShape 13"/>
          <p:cNvSpPr>
            <a:spLocks noChangeArrowheads="1"/>
          </p:cNvSpPr>
          <p:nvPr/>
        </p:nvSpPr>
        <p:spPr bwMode="auto">
          <a:xfrm>
            <a:off x="3924300" y="1268413"/>
            <a:ext cx="1873250" cy="936625"/>
          </a:xfrm>
          <a:prstGeom prst="cloudCallout">
            <a:avLst>
              <a:gd name="adj1" fmla="val 25509"/>
              <a:gd name="adj2" fmla="val 34574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AutoShape 12"/>
          <p:cNvSpPr>
            <a:spLocks noChangeArrowheads="1"/>
          </p:cNvSpPr>
          <p:nvPr/>
        </p:nvSpPr>
        <p:spPr bwMode="auto">
          <a:xfrm>
            <a:off x="539750" y="476250"/>
            <a:ext cx="2447925" cy="1081088"/>
          </a:xfrm>
          <a:prstGeom prst="cloudCallout">
            <a:avLst>
              <a:gd name="adj1" fmla="val 18157"/>
              <a:gd name="adj2" fmla="val 28412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404" name="Picture 20" descr="j03985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636838"/>
            <a:ext cx="20161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30c5bf45d70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57788"/>
            <a:ext cx="91440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2137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652963"/>
            <a:ext cx="16922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 descr="2137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4076700"/>
            <a:ext cx="17272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 descr="2137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933825"/>
            <a:ext cx="16922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1" descr="2137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4005263"/>
            <a:ext cx="165576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2137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4149725"/>
            <a:ext cx="86518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Bee0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1275" y="4149725"/>
            <a:ext cx="6492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5" descr="Bee0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77243">
            <a:off x="3203575" y="2708275"/>
            <a:ext cx="6477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23" descr="87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5013325"/>
            <a:ext cx="6492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6" descr="Bee0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982442" flipH="1">
            <a:off x="5867400" y="2924175"/>
            <a:ext cx="6477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винни пух.wav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-0.00023 L 0.72656 -0.00023 L 0.72656 -0.41828 L 0.04149 -0.41828 L 0.04149 -0.00023 Z " pathEditMode="relative" rAng="0" ptsTypes="FFFFF">
                                      <p:cBhvr>
                                        <p:cTn id="8" dur="3000" spd="-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500"/>
                            </p:stCondLst>
                            <p:childTnLst>
                              <p:par>
                                <p:cTn id="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6927 0.0736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9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500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-0.02865 0.12708 0.02552 0.26157 0.12135 0.30046 C 0.21736 0.33958 0.31875 0.26875 0.34809 0.14097 C 0.37708 0.01458 0.32257 -0.12107 0.22708 -0.15995 C 0.13125 -0.19908 0.02916 -0.12708 1.94444E-6 1.11111E-6 Z " pathEditMode="relative" rAng="-4378185" ptsTypes="fffff">
                                      <p:cBhvr>
                                        <p:cTn id="81" dur="2000" spd="-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500"/>
                            </p:stCondLst>
                            <p:childTnLst>
                              <p:par>
                                <p:cTn id="8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6500"/>
                            </p:stCondLst>
                            <p:childTnLst>
                              <p:par>
                                <p:cTn id="9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1500"/>
                            </p:stCondLst>
                            <p:childTnLst>
                              <p:par>
                                <p:cTn id="9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8" dur="2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C:\Documents and Settings\Администратор\Рабочий стол\к сказкам\book1457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1143000"/>
            <a:ext cx="4500563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C:\Documents and Settings\Администратор\Рабочий стол\к сказкам\1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7DB"/>
              </a:clrFrom>
              <a:clrTo>
                <a:srgbClr val="FEF7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2571750"/>
            <a:ext cx="32146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Красная шапочка 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571500"/>
            <a:ext cx="385762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:\Documents and Settings\Администратор\Рабочий стол\к сказкам\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214563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C:\Documents and Settings\Администратор\Рабочий стол\к сказкам\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625" y="923925"/>
            <a:ext cx="75247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Untitled-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725" y="357188"/>
            <a:ext cx="75057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C:\Documents and Settings\Администратор\Рабочий стол\к сказкам\repka_moza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714500"/>
            <a:ext cx="70834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1" name="Picture 41" descr="1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8258175" y="4371975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174531f737e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149725"/>
            <a:ext cx="23749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 descr="174531f737e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04813"/>
            <a:ext cx="23749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 descr="174531f737e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708275"/>
            <a:ext cx="23749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9" descr="h7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3716338"/>
            <a:ext cx="1724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7" descr="1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371975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33" descr="74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692150"/>
            <a:ext cx="1190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34" descr="1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76475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35" descr="1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1450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36" descr="1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700213" y="-800100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37" descr="1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435475" y="-800100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38" descr="1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7243763" y="-800100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39" descr="1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8258175" y="0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Picture 40" descr="1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8258175" y="1916113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42" descr="1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400000">
            <a:off x="6740525" y="5172075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43" descr="1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400000">
            <a:off x="4292600" y="5172075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44" descr="1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400000">
            <a:off x="1627188" y="5172075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47" descr="af857422a2e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125538"/>
            <a:ext cx="24479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48" descr="74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175" y="0"/>
            <a:ext cx="1190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49" descr="74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288" y="836613"/>
            <a:ext cx="1190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ебур1.wav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12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92573">
            <a:off x="2268538" y="2492375"/>
            <a:ext cx="21605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7205 -0.13217 C 0.20798 -0.16203 0.26198 -0.17847 0.31823 -0.17847 C 0.38229 -0.17847 0.43368 -0.16203 0.46962 -0.13217 L 0.64184 -4.8148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43 -0.17685 0.32118 -0.17685 C 0.25677 -0.17685 0.20486 -0.16041 0.1684 -0.13102 L -0.004 -2.96296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17205 -0.13102 C 0.20799 -0.16041 0.26198 -0.17685 0.31823 -0.17685 C 0.3823 -0.17685 0.43369 -0.16041 0.46962 -0.13102 L 0.64184 -2.96296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78 -0.17685 0.32135 -0.17685 C 0.25677 -0.17685 0.20503 -0.16041 0.16857 -0.13102 L -0.004 -2.962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1.48148E-6 L -0.004 -0.53426 L 0.58281 -0.53426 L 0.58281 -1.48148E-6 L -0.004 -1.48148E-6 Z " pathEditMode="relative" rAng="16200000" ptsTypes="FFFFF">
                                      <p:cBhvr>
                                        <p:cTn id="20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338 C 0.08784 0.14561 0.23281 0.15209 0.32257 0.03612 C 0.41215 -0.07824 0.41493 -0.27175 0.32621 -0.3949 C 0.23836 -0.51666 0.0934 -0.52152 0.00382 -0.40694 C -0.08664 -0.2912 -0.0882 -0.09907 4.16667E-6 0.02338 Z " pathEditMode="relative" rAng="2772784" ptsTypes="fffff">
                                      <p:cBhvr>
                                        <p:cTn id="47" dur="2000" spd="-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500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000"/>
                            </p:stCondLst>
                            <p:childTnLst>
                              <p:par>
                                <p:cTn id="8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000"/>
                            </p:stCondLst>
                            <p:childTnLst>
                              <p:par>
                                <p:cTn id="9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2500"/>
                            </p:stCondLst>
                            <p:childTnLst>
                              <p:par>
                                <p:cTn id="9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0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7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4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61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bouquet01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813" y="571500"/>
            <a:ext cx="757237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00B050"/>
                </a:solidFill>
                <a:latin typeface="+mj-lt"/>
              </a:rPr>
              <a:t>Вот пришел желанный час.</a:t>
            </a:r>
            <a:br>
              <a:rPr lang="ru-RU" sz="2800" b="1" i="1" dirty="0">
                <a:solidFill>
                  <a:srgbClr val="00B050"/>
                </a:solidFill>
                <a:latin typeface="+mj-lt"/>
              </a:rPr>
            </a:br>
            <a:r>
              <a:rPr lang="ru-RU" sz="2800" b="1" i="1" dirty="0">
                <a:solidFill>
                  <a:srgbClr val="00B050"/>
                </a:solidFill>
                <a:latin typeface="+mj-lt"/>
              </a:rPr>
              <a:t>Ты зачислен в первый класс.</a:t>
            </a:r>
            <a:br>
              <a:rPr lang="ru-RU" sz="2800" b="1" i="1" dirty="0">
                <a:solidFill>
                  <a:srgbClr val="00B050"/>
                </a:solidFill>
                <a:latin typeface="+mj-lt"/>
              </a:rPr>
            </a:br>
            <a:r>
              <a:rPr lang="ru-RU" sz="2800" b="1" i="1" dirty="0">
                <a:solidFill>
                  <a:srgbClr val="00B050"/>
                </a:solidFill>
                <a:latin typeface="+mj-lt"/>
              </a:rPr>
              <a:t>А чтобы не было проблем</a:t>
            </a:r>
            <a:br>
              <a:rPr lang="ru-RU" sz="2800" b="1" i="1" dirty="0">
                <a:solidFill>
                  <a:srgbClr val="00B050"/>
                </a:solidFill>
                <a:latin typeface="+mj-lt"/>
              </a:rPr>
            </a:br>
            <a:r>
              <a:rPr lang="ru-RU" sz="2800" b="1" i="1" dirty="0">
                <a:solidFill>
                  <a:srgbClr val="00B050"/>
                </a:solidFill>
                <a:latin typeface="+mj-lt"/>
              </a:rPr>
              <a:t>Запомнить это нужно всем,</a:t>
            </a:r>
            <a:br>
              <a:rPr lang="ru-RU" sz="2800" b="1" i="1" dirty="0">
                <a:solidFill>
                  <a:srgbClr val="00B050"/>
                </a:solidFill>
                <a:latin typeface="+mj-lt"/>
              </a:rPr>
            </a:br>
            <a:r>
              <a:rPr lang="ru-RU" sz="2800" b="1" i="1" dirty="0">
                <a:solidFill>
                  <a:srgbClr val="00B050"/>
                </a:solidFill>
                <a:latin typeface="+mj-lt"/>
              </a:rPr>
              <a:t>Как учиться, как играть, </a:t>
            </a:r>
            <a:br>
              <a:rPr lang="ru-RU" sz="2800" b="1" i="1" dirty="0">
                <a:solidFill>
                  <a:srgbClr val="00B050"/>
                </a:solidFill>
                <a:latin typeface="+mj-lt"/>
              </a:rPr>
            </a:br>
            <a:r>
              <a:rPr lang="ru-RU" sz="2800" b="1" i="1" dirty="0">
                <a:solidFill>
                  <a:srgbClr val="00B050"/>
                </a:solidFill>
                <a:latin typeface="+mj-lt"/>
              </a:rPr>
              <a:t>У доски как отвечать.</a:t>
            </a:r>
            <a:endParaRPr lang="ru-RU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38" y="3857625"/>
            <a:ext cx="52863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ru-RU" sz="4000" b="1" i="1" dirty="0">
                <a:solidFill>
                  <a:srgbClr val="FF0000"/>
                </a:solidFill>
                <a:latin typeface="+mn-lt"/>
              </a:rPr>
              <a:t>Ты, дружок, послушай нас, </a:t>
            </a:r>
          </a:p>
          <a:p>
            <a:pPr>
              <a:buClr>
                <a:schemeClr val="tx1"/>
              </a:buClr>
              <a:defRPr/>
            </a:pPr>
            <a:r>
              <a:rPr lang="ru-RU" sz="4000" b="1" i="1" dirty="0">
                <a:solidFill>
                  <a:srgbClr val="FF0000"/>
                </a:solidFill>
                <a:latin typeface="+mn-lt"/>
              </a:rPr>
              <a:t>Я даю тебе наказ.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E0FF"/>
            </a:gs>
            <a:gs pos="50000">
              <a:srgbClr val="FFDFF7"/>
            </a:gs>
            <a:gs pos="100000">
              <a:srgbClr val="CBE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57188"/>
            <a:ext cx="23780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40719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714625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5500702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286256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3500438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929198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4429125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357826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786312"/>
            <a:ext cx="1214445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364331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00570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5429250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12144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857375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2500313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5429250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5429250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 rot="-1543114">
            <a:off x="4143375" y="1571625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CC"/>
                </a:solidFill>
              </a:rPr>
              <a:t>Алёша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-949678">
            <a:off x="4000500" y="27860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00CC"/>
                </a:solidFill>
              </a:rPr>
              <a:t>Соня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-1097899">
            <a:off x="2538413" y="2252663"/>
            <a:ext cx="757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CC"/>
                </a:solidFill>
              </a:rPr>
              <a:t>Олег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-1600209">
            <a:off x="1020763" y="3028950"/>
            <a:ext cx="116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CC"/>
                </a:solidFill>
              </a:rPr>
              <a:t>Валерия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 rot="-1741341">
            <a:off x="2241550" y="3719513"/>
            <a:ext cx="995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CC"/>
                </a:solidFill>
              </a:rPr>
              <a:t>Ксения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-2081627">
            <a:off x="941388" y="4335463"/>
            <a:ext cx="1042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CC"/>
                </a:solidFill>
              </a:rPr>
              <a:t>Полина</a:t>
            </a:r>
          </a:p>
        </p:txBody>
      </p:sp>
      <p:sp>
        <p:nvSpPr>
          <p:cNvPr id="28" name="TextBox 27"/>
          <p:cNvSpPr txBox="1"/>
          <p:nvPr/>
        </p:nvSpPr>
        <p:spPr>
          <a:xfrm rot="20053498">
            <a:off x="1111105" y="5660355"/>
            <a:ext cx="81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Саша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735745">
            <a:off x="2307441" y="523979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Владик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9760495">
            <a:off x="4400841" y="3946467"/>
            <a:ext cx="72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Лиза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887783">
            <a:off x="3465487" y="4752970"/>
            <a:ext cx="85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Миша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9606648">
            <a:off x="3611445" y="56770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Ваня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156792">
            <a:off x="4445707" y="511718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Кристина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9725310">
            <a:off x="6024214" y="4589581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Артём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0131548">
            <a:off x="7608197" y="4814527"/>
            <a:ext cx="90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Данил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20509724">
            <a:off x="5500694" y="5857892"/>
            <a:ext cx="75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Варя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753439">
            <a:off x="6522830" y="5738073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solidFill>
                  <a:srgbClr val="0000CC"/>
                </a:solidFill>
              </a:rPr>
              <a:t>Дарина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9976555">
            <a:off x="7757664" y="5724860"/>
            <a:ext cx="76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Вова</a:t>
            </a:r>
            <a:endParaRPr lang="ru-RU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5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8" y="3714750"/>
            <a:ext cx="71437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0000CC"/>
                </a:solidFill>
                <a:latin typeface="+mn-lt"/>
              </a:rPr>
              <a:t>Утром рано просыпайся,</a:t>
            </a:r>
          </a:p>
          <a:p>
            <a:pPr>
              <a:defRPr/>
            </a:pPr>
            <a:r>
              <a:rPr lang="ru-RU" sz="3600" b="1" i="1" dirty="0">
                <a:solidFill>
                  <a:srgbClr val="0000CC"/>
                </a:solidFill>
                <a:latin typeface="+mn-lt"/>
              </a:rPr>
              <a:t>Хорошенько умывайся, </a:t>
            </a:r>
          </a:p>
          <a:p>
            <a:pPr>
              <a:defRPr/>
            </a:pPr>
            <a:r>
              <a:rPr lang="ru-RU" sz="3600" b="1" i="1" dirty="0">
                <a:solidFill>
                  <a:srgbClr val="0000CC"/>
                </a:solidFill>
                <a:latin typeface="+mn-lt"/>
              </a:rPr>
              <a:t>Чтобы в школе не зевать,</a:t>
            </a:r>
          </a:p>
          <a:p>
            <a:pPr>
              <a:defRPr/>
            </a:pPr>
            <a:r>
              <a:rPr lang="ru-RU" sz="3600" b="1" i="1" dirty="0">
                <a:solidFill>
                  <a:srgbClr val="0000CC"/>
                </a:solidFill>
                <a:latin typeface="+mn-lt"/>
              </a:rPr>
              <a:t> Носом в парту не клевать!</a:t>
            </a:r>
          </a:p>
        </p:txBody>
      </p:sp>
      <p:pic>
        <p:nvPicPr>
          <p:cNvPr id="21508" name="Picture 8" descr="G:\Разное\12\1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4150" y="2786063"/>
            <a:ext cx="2109788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G:\Разное\нов\BABYCLO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0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86063" y="4286250"/>
            <a:ext cx="6215062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7C22DE"/>
                </a:solidFill>
                <a:latin typeface="+mn-lt"/>
              </a:rPr>
              <a:t>Одевайся аккуратно,</a:t>
            </a:r>
            <a:br>
              <a:rPr lang="ru-RU" sz="3600" b="1" i="1" dirty="0">
                <a:solidFill>
                  <a:srgbClr val="7C22DE"/>
                </a:solidFill>
                <a:latin typeface="+mn-lt"/>
              </a:rPr>
            </a:br>
            <a:r>
              <a:rPr lang="ru-RU" sz="3600" b="1" i="1" dirty="0">
                <a:solidFill>
                  <a:srgbClr val="7C22DE"/>
                </a:solidFill>
                <a:latin typeface="+mn-lt"/>
              </a:rPr>
              <a:t>Чтоб смотреть было приятно.</a:t>
            </a:r>
            <a:endParaRPr lang="ru-RU" sz="3600" i="1" dirty="0">
              <a:solidFill>
                <a:srgbClr val="7C22DE"/>
              </a:solidFill>
              <a:latin typeface="+mn-lt"/>
            </a:endParaRPr>
          </a:p>
        </p:txBody>
      </p:sp>
      <p:pic>
        <p:nvPicPr>
          <p:cNvPr id="22532" name="Picture 7" descr="D:\мамуля\картинки\00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EC"/>
              </a:clrFrom>
              <a:clrTo>
                <a:srgbClr val="FCFF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85750"/>
            <a:ext cx="335756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285750" y="4572000"/>
            <a:ext cx="9429750" cy="1865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Ответить хочешь – не шуми, </a:t>
            </a:r>
          </a:p>
          <a:p>
            <a:pPr>
              <a:lnSpc>
                <a:spcPct val="90000"/>
              </a:lnSpc>
              <a:defRPr/>
            </a:pP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А только руку подними.</a:t>
            </a:r>
          </a:p>
          <a:p>
            <a:pPr>
              <a:lnSpc>
                <a:spcPct val="90000"/>
              </a:lnSpc>
              <a:defRPr/>
            </a:pP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Сначала подумай,</a:t>
            </a:r>
          </a:p>
          <a:p>
            <a:pPr>
              <a:lnSpc>
                <a:spcPct val="90000"/>
              </a:lnSpc>
              <a:defRPr/>
            </a:pP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Потом отвечай!</a:t>
            </a:r>
          </a:p>
        </p:txBody>
      </p:sp>
      <p:pic>
        <p:nvPicPr>
          <p:cNvPr id="23556" name="Picture 4" descr="D:\мамуля\школьные приколы\Копия ступеньки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00063"/>
            <a:ext cx="3857625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1071563" y="3714750"/>
            <a:ext cx="6929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i="1">
                <a:solidFill>
                  <a:srgbClr val="7030A0"/>
                </a:solidFill>
              </a:rPr>
              <a:t>На уроках не хихикай,</a:t>
            </a:r>
          </a:p>
          <a:p>
            <a:pPr>
              <a:lnSpc>
                <a:spcPct val="90000"/>
              </a:lnSpc>
            </a:pPr>
            <a:r>
              <a:rPr lang="ru-RU" sz="3200" b="1" i="1">
                <a:solidFill>
                  <a:srgbClr val="7030A0"/>
                </a:solidFill>
              </a:rPr>
              <a:t>Стол туда – сюда не двигай!</a:t>
            </a:r>
          </a:p>
          <a:p>
            <a:pPr>
              <a:lnSpc>
                <a:spcPct val="90000"/>
              </a:lnSpc>
            </a:pPr>
            <a:r>
              <a:rPr lang="ru-RU" sz="3200" b="1" i="1">
                <a:solidFill>
                  <a:srgbClr val="7030A0"/>
                </a:solidFill>
              </a:rPr>
              <a:t>Учитель спросит-</a:t>
            </a:r>
          </a:p>
          <a:p>
            <a:pPr>
              <a:lnSpc>
                <a:spcPct val="90000"/>
              </a:lnSpc>
            </a:pPr>
            <a:r>
              <a:rPr lang="ru-RU" sz="3200" b="1" i="1">
                <a:solidFill>
                  <a:srgbClr val="7030A0"/>
                </a:solidFill>
              </a:rPr>
              <a:t> надо встать,</a:t>
            </a:r>
          </a:p>
          <a:p>
            <a:pPr>
              <a:lnSpc>
                <a:spcPct val="90000"/>
              </a:lnSpc>
            </a:pPr>
            <a:r>
              <a:rPr lang="ru-RU" sz="3200" b="1" i="1">
                <a:solidFill>
                  <a:srgbClr val="7030A0"/>
                </a:solidFill>
              </a:rPr>
              <a:t>Когда он сесть позволит –сядь</a:t>
            </a:r>
            <a:r>
              <a:rPr lang="ru-RU" sz="3200" b="1" i="1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4580" name="Picture 6" descr="D:\мамуля\школьные приколы\46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14313"/>
            <a:ext cx="4929187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28688" y="4357688"/>
            <a:ext cx="778668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latin typeface="+mn-lt"/>
              </a:rPr>
              <a:t>Не дразнись, не зазнавайся,</a:t>
            </a:r>
            <a:br>
              <a:rPr lang="ru-RU" sz="3200" b="1" i="1" dirty="0">
                <a:solidFill>
                  <a:srgbClr val="C00000"/>
                </a:solidFill>
                <a:latin typeface="+mn-lt"/>
              </a:rPr>
            </a:br>
            <a:r>
              <a:rPr lang="ru-RU" sz="3200" b="1" i="1" dirty="0">
                <a:solidFill>
                  <a:srgbClr val="C00000"/>
                </a:solidFill>
                <a:latin typeface="+mn-lt"/>
              </a:rPr>
              <a:t>В школе всем помочь старайся</a:t>
            </a:r>
            <a:endParaRPr lang="ru-RU" sz="32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75" y="5357813"/>
            <a:ext cx="80010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latin typeface="+mn-lt"/>
              </a:rPr>
              <a:t>Зря не хмурься, будь смелей</a:t>
            </a:r>
          </a:p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latin typeface="+mn-lt"/>
              </a:rPr>
              <a:t>И найдешь себе друзей!</a:t>
            </a:r>
          </a:p>
        </p:txBody>
      </p:sp>
      <p:pic>
        <p:nvPicPr>
          <p:cNvPr id="25605" name="Picture 2" descr="D:\мамуля\открытки к 1 сентября\71509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57188"/>
            <a:ext cx="40719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5_c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214688"/>
            <a:ext cx="15001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14813" y="500063"/>
            <a:ext cx="4572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00B050"/>
                </a:solidFill>
                <a:latin typeface="+mn-lt"/>
              </a:rPr>
              <a:t>Все о школе расскажи,</a:t>
            </a:r>
            <a:br>
              <a:rPr lang="ru-RU" sz="2800" b="1" i="1" dirty="0">
                <a:solidFill>
                  <a:srgbClr val="00B050"/>
                </a:solidFill>
                <a:latin typeface="+mn-lt"/>
              </a:rPr>
            </a:br>
            <a:r>
              <a:rPr lang="ru-RU" sz="2800" b="1" i="1" dirty="0">
                <a:solidFill>
                  <a:srgbClr val="00B050"/>
                </a:solidFill>
                <a:latin typeface="+mn-lt"/>
              </a:rPr>
              <a:t>Честью школы дорожи.</a:t>
            </a:r>
            <a:endParaRPr lang="ru-RU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3" y="1357313"/>
            <a:ext cx="457200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C0000"/>
                </a:solidFill>
                <a:latin typeface="+mn-lt"/>
              </a:rPr>
              <a:t>Учись писать, читать,  считать</a:t>
            </a:r>
          </a:p>
          <a:p>
            <a:pPr>
              <a:defRPr/>
            </a:pPr>
            <a:r>
              <a:rPr lang="ru-RU" sz="3200" b="1" i="1" dirty="0">
                <a:solidFill>
                  <a:srgbClr val="CC0000"/>
                </a:solidFill>
                <a:latin typeface="+mn-lt"/>
              </a:rPr>
              <a:t>Чтоб получать отметку «ПЯТЬ»</a:t>
            </a:r>
          </a:p>
        </p:txBody>
      </p:sp>
      <p:pic>
        <p:nvPicPr>
          <p:cNvPr id="26630" name="Picture 9" descr="C:\Documents and Settings\Администратор\Рабочий стол\1239foto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785813"/>
            <a:ext cx="30003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G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detskii_hor_pervoklashka_pervoklassn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Picture 2" descr="C:\Documents and Settings\Администратор\Мои документы\Файлы Mail.Ru Агента\shatalova-tamara@mail.ru\tatyaya52@mail.ru\Шаталова\Шаталова\Копия 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642918"/>
            <a:ext cx="7143750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4500570"/>
            <a:ext cx="63076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</a:t>
            </a:r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сентября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Буратино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785813"/>
            <a:ext cx="3786188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G:\Разное\12\RUCKSAC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2357438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571625" y="928688"/>
            <a:ext cx="5260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Портфель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7" descr="G:\Разное\12\STUFF04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214563"/>
            <a:ext cx="42148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2857500" y="857250"/>
            <a:ext cx="4243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Тетрадь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G:\Разное\12\FOUNTAI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3214688"/>
            <a:ext cx="30718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143250" y="1071563"/>
            <a:ext cx="284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Ручка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8" descr="G:\Разное\12\STUFF0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214554"/>
            <a:ext cx="535781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500313" y="1071563"/>
            <a:ext cx="4803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Карандаш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143125"/>
            <a:ext cx="400050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571750" y="785813"/>
            <a:ext cx="4011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Линейка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429000" y="785813"/>
            <a:ext cx="2867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Книга</a:t>
            </a:r>
          </a:p>
        </p:txBody>
      </p:sp>
      <p:pic>
        <p:nvPicPr>
          <p:cNvPr id="10244" name="Picture 14" descr="book25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500313"/>
            <a:ext cx="36433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141</Words>
  <Application>Microsoft PowerPoint</Application>
  <PresentationFormat>Экран (4:3)</PresentationFormat>
  <Paragraphs>47</Paragraphs>
  <Slides>26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mgtu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сказочную школу</dc:title>
  <dc:creator>МАРИНА</dc:creator>
  <cp:lastModifiedBy>TATA</cp:lastModifiedBy>
  <cp:revision>556</cp:revision>
  <dcterms:created xsi:type="dcterms:W3CDTF">2006-12-26T19:59:44Z</dcterms:created>
  <dcterms:modified xsi:type="dcterms:W3CDTF">2010-05-30T12:50:06Z</dcterms:modified>
</cp:coreProperties>
</file>