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doc" ContentType="application/msword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29"/>
  </p:notesMasterIdLst>
  <p:sldIdLst>
    <p:sldId id="267" r:id="rId2"/>
    <p:sldId id="285" r:id="rId3"/>
    <p:sldId id="286" r:id="rId4"/>
    <p:sldId id="287" r:id="rId5"/>
    <p:sldId id="288" r:id="rId6"/>
    <p:sldId id="268" r:id="rId7"/>
    <p:sldId id="269" r:id="rId8"/>
    <p:sldId id="270" r:id="rId9"/>
    <p:sldId id="273" r:id="rId10"/>
    <p:sldId id="289" r:id="rId11"/>
    <p:sldId id="271" r:id="rId12"/>
    <p:sldId id="272" r:id="rId13"/>
    <p:sldId id="274" r:id="rId14"/>
    <p:sldId id="275" r:id="rId15"/>
    <p:sldId id="276" r:id="rId16"/>
    <p:sldId id="279" r:id="rId17"/>
    <p:sldId id="278" r:id="rId18"/>
    <p:sldId id="277" r:id="rId19"/>
    <p:sldId id="259" r:id="rId20"/>
    <p:sldId id="257" r:id="rId21"/>
    <p:sldId id="262" r:id="rId22"/>
    <p:sldId id="263" r:id="rId23"/>
    <p:sldId id="264" r:id="rId24"/>
    <p:sldId id="282" r:id="rId25"/>
    <p:sldId id="265" r:id="rId26"/>
    <p:sldId id="284" r:id="rId27"/>
    <p:sldId id="266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A50021"/>
    <a:srgbClr val="FFCC66"/>
    <a:srgbClr val="CCCCFF"/>
    <a:srgbClr val="CCFF99"/>
    <a:srgbClr val="CCFFFF"/>
    <a:srgbClr val="FFFF99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5" autoAdjust="0"/>
    <p:restoredTop sz="94709" autoAdjust="0"/>
  </p:normalViewPr>
  <p:slideViewPr>
    <p:cSldViewPr>
      <p:cViewPr varScale="1">
        <p:scale>
          <a:sx n="68" d="100"/>
          <a:sy n="68" d="100"/>
        </p:scale>
        <p:origin x="-2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80FAE1-91DA-4D1B-92C3-49814DD158F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87863B-44FF-4E8D-A4E2-4E6CE10BFA26}">
      <dgm:prSet phldrT="[Текст]"/>
      <dgm:spPr/>
      <dgm:t>
        <a:bodyPr/>
        <a:lstStyle/>
        <a:p>
          <a:r>
            <a:rPr lang="ru-RU" b="1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В </a:t>
          </a:r>
        </a:p>
        <a:p>
          <a:r>
            <a:rPr lang="ru-RU" b="1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урочной деятельности</a:t>
          </a:r>
          <a:endParaRPr lang="ru-RU" b="1" dirty="0">
            <a:solidFill>
              <a:srgbClr val="A5002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gm:t>
    </dgm:pt>
    <dgm:pt modelId="{FDEAA7B0-4C4F-435F-AFB9-80B2923F9FDE}" type="parTrans" cxnId="{9CFC7EE4-DAC4-4D32-B3AF-47B2CA20BC58}">
      <dgm:prSet/>
      <dgm:spPr/>
      <dgm:t>
        <a:bodyPr/>
        <a:lstStyle/>
        <a:p>
          <a:endParaRPr lang="ru-RU"/>
        </a:p>
      </dgm:t>
    </dgm:pt>
    <dgm:pt modelId="{BC8A5BDA-5613-422B-AF28-ED5EFCFCF0B1}" type="sibTrans" cxnId="{9CFC7EE4-DAC4-4D32-B3AF-47B2CA20BC58}">
      <dgm:prSet/>
      <dgm:spPr/>
      <dgm:t>
        <a:bodyPr/>
        <a:lstStyle/>
        <a:p>
          <a:endParaRPr lang="ru-RU"/>
        </a:p>
      </dgm:t>
    </dgm:pt>
    <dgm:pt modelId="{BD86538F-F8B9-4C14-8F52-6254BD89AE4D}">
      <dgm:prSet phldrT="[Текст]" custT="1"/>
      <dgm:spPr>
        <a:ln w="25400" cmpd="sng"/>
      </dgm:spPr>
      <dgm:t>
        <a:bodyPr/>
        <a:lstStyle/>
        <a:p>
          <a:r>
            <a:rPr lang="ru-RU" sz="1600" dirty="0" smtClean="0"/>
            <a:t>На уроках – индивидуальная дифференцированная работа</a:t>
          </a:r>
          <a:endParaRPr lang="ru-RU" sz="1600" dirty="0"/>
        </a:p>
      </dgm:t>
    </dgm:pt>
    <dgm:pt modelId="{93770D84-6E92-4B9F-A66B-DE29D1AD6D50}" type="parTrans" cxnId="{CA6D24C0-19C4-4B3A-A6D0-61F2B8643D1D}">
      <dgm:prSet/>
      <dgm:spPr/>
      <dgm:t>
        <a:bodyPr/>
        <a:lstStyle/>
        <a:p>
          <a:endParaRPr lang="ru-RU"/>
        </a:p>
      </dgm:t>
    </dgm:pt>
    <dgm:pt modelId="{D3B44B6B-5D97-44EF-9F56-B154AA0F281F}" type="sibTrans" cxnId="{CA6D24C0-19C4-4B3A-A6D0-61F2B8643D1D}">
      <dgm:prSet/>
      <dgm:spPr/>
      <dgm:t>
        <a:bodyPr/>
        <a:lstStyle/>
        <a:p>
          <a:endParaRPr lang="ru-RU"/>
        </a:p>
      </dgm:t>
    </dgm:pt>
    <dgm:pt modelId="{D1B8C859-060F-4BED-92E3-051035818FC1}">
      <dgm:prSet phldrT="[Текст]"/>
      <dgm:spPr/>
      <dgm:t>
        <a:bodyPr/>
        <a:lstStyle/>
        <a:p>
          <a:r>
            <a:rPr lang="ru-RU" b="1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Во </a:t>
          </a:r>
        </a:p>
        <a:p>
          <a:r>
            <a:rPr lang="ru-RU" b="1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внеурочной деятельности</a:t>
          </a:r>
        </a:p>
      </dgm:t>
    </dgm:pt>
    <dgm:pt modelId="{2B9A893E-1506-445F-AB13-594358BA7F64}" type="parTrans" cxnId="{57FA2F77-BDB7-4735-93BB-B0E88618AFB0}">
      <dgm:prSet/>
      <dgm:spPr/>
      <dgm:t>
        <a:bodyPr/>
        <a:lstStyle/>
        <a:p>
          <a:endParaRPr lang="ru-RU"/>
        </a:p>
      </dgm:t>
    </dgm:pt>
    <dgm:pt modelId="{3000A8FE-5798-4CB1-AFD4-3C3C0B0E3CD9}" type="sibTrans" cxnId="{57FA2F77-BDB7-4735-93BB-B0E88618AFB0}">
      <dgm:prSet/>
      <dgm:spPr/>
      <dgm:t>
        <a:bodyPr/>
        <a:lstStyle/>
        <a:p>
          <a:endParaRPr lang="ru-RU"/>
        </a:p>
      </dgm:t>
    </dgm:pt>
    <dgm:pt modelId="{3CF398ED-D3F0-4ED9-B4D6-05E7739A14E3}">
      <dgm:prSet phldrT="[Текст]"/>
      <dgm:spPr>
        <a:ln w="25400" cmpd="sng"/>
      </dgm:spPr>
      <dgm:t>
        <a:bodyPr/>
        <a:lstStyle/>
        <a:p>
          <a:r>
            <a:rPr lang="ru-RU" dirty="0" smtClean="0"/>
            <a:t>Кружковая работа по предмету</a:t>
          </a:r>
          <a:endParaRPr lang="ru-RU" dirty="0"/>
        </a:p>
      </dgm:t>
    </dgm:pt>
    <dgm:pt modelId="{D0B162BA-C0EF-4506-BBC4-9B779C70A766}" type="parTrans" cxnId="{F0069F17-91BF-4CB4-92EA-CCB53EF51C37}">
      <dgm:prSet/>
      <dgm:spPr/>
      <dgm:t>
        <a:bodyPr/>
        <a:lstStyle/>
        <a:p>
          <a:endParaRPr lang="ru-RU"/>
        </a:p>
      </dgm:t>
    </dgm:pt>
    <dgm:pt modelId="{396AD870-BB9C-4AF5-AD3F-D1A347D8F9BB}" type="sibTrans" cxnId="{F0069F17-91BF-4CB4-92EA-CCB53EF51C37}">
      <dgm:prSet/>
      <dgm:spPr/>
      <dgm:t>
        <a:bodyPr/>
        <a:lstStyle/>
        <a:p>
          <a:endParaRPr lang="ru-RU"/>
        </a:p>
      </dgm:t>
    </dgm:pt>
    <dgm:pt modelId="{BBD36DD4-1C3F-455E-B217-739B8824A7F8}">
      <dgm:prSet phldrT="[Текст]"/>
      <dgm:spPr>
        <a:ln w="25400" cmpd="sng"/>
      </dgm:spPr>
      <dgm:t>
        <a:bodyPr/>
        <a:lstStyle/>
        <a:p>
          <a:r>
            <a:rPr lang="ru-RU" dirty="0" smtClean="0"/>
            <a:t>Проведение внеклассных мероприятий в рамках предметных недель</a:t>
          </a:r>
          <a:endParaRPr lang="ru-RU" dirty="0"/>
        </a:p>
      </dgm:t>
    </dgm:pt>
    <dgm:pt modelId="{A861F4F0-6DE7-41D9-8A95-E2827B96237A}" type="parTrans" cxnId="{1752C706-9DFD-4318-A742-30DD2963EB14}">
      <dgm:prSet/>
      <dgm:spPr/>
      <dgm:t>
        <a:bodyPr/>
        <a:lstStyle/>
        <a:p>
          <a:endParaRPr lang="ru-RU"/>
        </a:p>
      </dgm:t>
    </dgm:pt>
    <dgm:pt modelId="{CA3848FA-8F3F-4B67-A733-07C2E5283D36}" type="sibTrans" cxnId="{1752C706-9DFD-4318-A742-30DD2963EB14}">
      <dgm:prSet/>
      <dgm:spPr/>
      <dgm:t>
        <a:bodyPr/>
        <a:lstStyle/>
        <a:p>
          <a:endParaRPr lang="ru-RU"/>
        </a:p>
      </dgm:t>
    </dgm:pt>
    <dgm:pt modelId="{515A5B88-5655-425F-B05D-87EFC6BC1B67}">
      <dgm:prSet phldrT="[Текст]"/>
      <dgm:spPr>
        <a:ln w="25400" cmpd="sng"/>
      </dgm:spPr>
      <dgm:t>
        <a:bodyPr/>
        <a:lstStyle/>
        <a:p>
          <a:r>
            <a:rPr lang="ru-RU" dirty="0" smtClean="0"/>
            <a:t>Мероприятия по предмету в классе с приглашением родителей</a:t>
          </a:r>
          <a:endParaRPr lang="ru-RU" dirty="0"/>
        </a:p>
      </dgm:t>
    </dgm:pt>
    <dgm:pt modelId="{7567A55A-5CF3-4C2D-A045-83C2D3A01B6E}" type="parTrans" cxnId="{CE9AEF9C-BC0B-4F3B-9B49-42B53A13DF14}">
      <dgm:prSet/>
      <dgm:spPr/>
      <dgm:t>
        <a:bodyPr/>
        <a:lstStyle/>
        <a:p>
          <a:endParaRPr lang="ru-RU"/>
        </a:p>
      </dgm:t>
    </dgm:pt>
    <dgm:pt modelId="{FFEBF2A7-EDF3-4519-BC50-68B4FD681711}" type="sibTrans" cxnId="{CE9AEF9C-BC0B-4F3B-9B49-42B53A13DF14}">
      <dgm:prSet/>
      <dgm:spPr/>
      <dgm:t>
        <a:bodyPr/>
        <a:lstStyle/>
        <a:p>
          <a:endParaRPr lang="ru-RU"/>
        </a:p>
      </dgm:t>
    </dgm:pt>
    <dgm:pt modelId="{0092704D-9CE3-4CD7-A0DE-176AAED835BD}">
      <dgm:prSet phldrT="[Текст]"/>
      <dgm:spPr>
        <a:ln w="25400" cmpd="sng"/>
      </dgm:spPr>
      <dgm:t>
        <a:bodyPr/>
        <a:lstStyle/>
        <a:p>
          <a:r>
            <a:rPr lang="ru-RU" dirty="0" smtClean="0"/>
            <a:t>Участие 1   -4-х </a:t>
          </a:r>
          <a:r>
            <a:rPr lang="ru-RU" dirty="0" err="1" smtClean="0"/>
            <a:t>кл</a:t>
          </a:r>
          <a:r>
            <a:rPr lang="ru-RU" dirty="0" smtClean="0"/>
            <a:t>. в школьной конференции «День науки» с защитой учебных проектов</a:t>
          </a:r>
          <a:endParaRPr lang="ru-RU" dirty="0"/>
        </a:p>
      </dgm:t>
    </dgm:pt>
    <dgm:pt modelId="{DB84171D-C8BE-4878-954A-B3811D2072D9}" type="parTrans" cxnId="{2D4A6849-570E-45D9-8095-8F0007D9E8CD}">
      <dgm:prSet/>
      <dgm:spPr/>
      <dgm:t>
        <a:bodyPr/>
        <a:lstStyle/>
        <a:p>
          <a:endParaRPr lang="ru-RU"/>
        </a:p>
      </dgm:t>
    </dgm:pt>
    <dgm:pt modelId="{DC6BFDB9-5F14-4513-B739-F42F3EE163FE}" type="sibTrans" cxnId="{2D4A6849-570E-45D9-8095-8F0007D9E8CD}">
      <dgm:prSet/>
      <dgm:spPr/>
      <dgm:t>
        <a:bodyPr/>
        <a:lstStyle/>
        <a:p>
          <a:endParaRPr lang="ru-RU"/>
        </a:p>
      </dgm:t>
    </dgm:pt>
    <dgm:pt modelId="{DA654209-534D-4D21-9C69-4E4F5115C2D0}">
      <dgm:prSet phldrT="[Текст]"/>
      <dgm:spPr>
        <a:ln w="25400" cmpd="sng"/>
      </dgm:spPr>
      <dgm:t>
        <a:bodyPr/>
        <a:lstStyle/>
        <a:p>
          <a:r>
            <a:rPr lang="ru-RU" dirty="0" smtClean="0"/>
            <a:t>Участие в олимпиадах разного уровня</a:t>
          </a:r>
          <a:endParaRPr lang="ru-RU" dirty="0"/>
        </a:p>
      </dgm:t>
    </dgm:pt>
    <dgm:pt modelId="{DC01C6C5-D3F3-4B65-AF1E-0AFB74927E82}" type="parTrans" cxnId="{0DB3E4F3-9D47-4B17-B426-7212CF34D8A0}">
      <dgm:prSet/>
      <dgm:spPr/>
      <dgm:t>
        <a:bodyPr/>
        <a:lstStyle/>
        <a:p>
          <a:endParaRPr lang="ru-RU"/>
        </a:p>
      </dgm:t>
    </dgm:pt>
    <dgm:pt modelId="{B71AEBC5-A334-4D9A-B0CE-0B5B7B659FCA}" type="sibTrans" cxnId="{0DB3E4F3-9D47-4B17-B426-7212CF34D8A0}">
      <dgm:prSet/>
      <dgm:spPr/>
      <dgm:t>
        <a:bodyPr/>
        <a:lstStyle/>
        <a:p>
          <a:endParaRPr lang="ru-RU"/>
        </a:p>
      </dgm:t>
    </dgm:pt>
    <dgm:pt modelId="{93B3900A-65B9-487D-A7A6-8AA0FAE3D37F}">
      <dgm:prSet phldrT="[Текст]"/>
      <dgm:spPr>
        <a:ln w="25400" cmpd="sng"/>
      </dgm:spPr>
      <dgm:t>
        <a:bodyPr/>
        <a:lstStyle/>
        <a:p>
          <a:r>
            <a:rPr lang="ru-RU" dirty="0" smtClean="0"/>
            <a:t>Участие в творческих конкурсах разного уровня</a:t>
          </a:r>
          <a:endParaRPr lang="ru-RU" dirty="0"/>
        </a:p>
      </dgm:t>
    </dgm:pt>
    <dgm:pt modelId="{FA1C075C-F02C-45B3-8B1B-C146962507F6}" type="parTrans" cxnId="{DA385437-9488-4AF5-B8E0-48358F618190}">
      <dgm:prSet/>
      <dgm:spPr/>
      <dgm:t>
        <a:bodyPr/>
        <a:lstStyle/>
        <a:p>
          <a:endParaRPr lang="ru-RU"/>
        </a:p>
      </dgm:t>
    </dgm:pt>
    <dgm:pt modelId="{E31281A7-46FB-4A94-A068-8491BE95FF84}" type="sibTrans" cxnId="{DA385437-9488-4AF5-B8E0-48358F618190}">
      <dgm:prSet/>
      <dgm:spPr/>
      <dgm:t>
        <a:bodyPr/>
        <a:lstStyle/>
        <a:p>
          <a:endParaRPr lang="ru-RU"/>
        </a:p>
      </dgm:t>
    </dgm:pt>
    <dgm:pt modelId="{FB45D998-1A03-4A5A-BE1A-40150AE1C4FC}" type="pres">
      <dgm:prSet presAssocID="{6880FAE1-91DA-4D1B-92C3-49814DD158F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D9D1FD1-2E7C-465E-99FF-E8B41908F059}" type="pres">
      <dgm:prSet presAssocID="{DA87863B-44FF-4E8D-A4E2-4E6CE10BFA26}" presName="linNode" presStyleCnt="0"/>
      <dgm:spPr/>
    </dgm:pt>
    <dgm:pt modelId="{12A218E6-9E53-44E0-89AE-4CE91FC58C6F}" type="pres">
      <dgm:prSet presAssocID="{DA87863B-44FF-4E8D-A4E2-4E6CE10BFA26}" presName="parentShp" presStyleLbl="node1" presStyleIdx="0" presStyleCnt="2" custLinFactNeighborX="-1634" custLinFactNeighborY="16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9638A-2581-48A5-815D-4369B02D7737}" type="pres">
      <dgm:prSet presAssocID="{DA87863B-44FF-4E8D-A4E2-4E6CE10BFA26}" presName="childShp" presStyleLbl="bgAccFollowNode1" presStyleIdx="0" presStyleCnt="2" custScaleY="88592" custLinFactNeighborX="490" custLinFactNeighborY="15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4D1E7-53AA-49C0-8E5D-ACEC7CAD4B43}" type="pres">
      <dgm:prSet presAssocID="{BC8A5BDA-5613-422B-AF28-ED5EFCFCF0B1}" presName="spacing" presStyleCnt="0"/>
      <dgm:spPr/>
    </dgm:pt>
    <dgm:pt modelId="{9913066A-651E-4C07-B9A1-73259144A4DB}" type="pres">
      <dgm:prSet presAssocID="{D1B8C859-060F-4BED-92E3-051035818FC1}" presName="linNode" presStyleCnt="0"/>
      <dgm:spPr/>
    </dgm:pt>
    <dgm:pt modelId="{80C33581-BE8A-4E12-B614-E3DD4E96DD9C}" type="pres">
      <dgm:prSet presAssocID="{D1B8C859-060F-4BED-92E3-051035818FC1}" presName="parentShp" presStyleLbl="node1" presStyleIdx="1" presStyleCnt="2" custLinFactNeighborX="-7106" custLinFactNeighborY="2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33FAF2-DDDB-48B4-819C-B297045F092C}" type="pres">
      <dgm:prSet presAssocID="{D1B8C859-060F-4BED-92E3-051035818FC1}" presName="childShp" presStyleLbl="bgAccFollowNode1" presStyleIdx="1" presStyleCnt="2" custScaleY="205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9AEF9C-BC0B-4F3B-9B49-42B53A13DF14}" srcId="{D1B8C859-060F-4BED-92E3-051035818FC1}" destId="{515A5B88-5655-425F-B05D-87EFC6BC1B67}" srcOrd="2" destOrd="0" parTransId="{7567A55A-5CF3-4C2D-A045-83C2D3A01B6E}" sibTransId="{FFEBF2A7-EDF3-4519-BC50-68B4FD681711}"/>
    <dgm:cxn modelId="{9CFC7EE4-DAC4-4D32-B3AF-47B2CA20BC58}" srcId="{6880FAE1-91DA-4D1B-92C3-49814DD158F1}" destId="{DA87863B-44FF-4E8D-A4E2-4E6CE10BFA26}" srcOrd="0" destOrd="0" parTransId="{FDEAA7B0-4C4F-435F-AFB9-80B2923F9FDE}" sibTransId="{BC8A5BDA-5613-422B-AF28-ED5EFCFCF0B1}"/>
    <dgm:cxn modelId="{4CBB8B24-61A1-4707-91FC-3CBC9E8809E9}" type="presOf" srcId="{515A5B88-5655-425F-B05D-87EFC6BC1B67}" destId="{FB33FAF2-DDDB-48B4-819C-B297045F092C}" srcOrd="0" destOrd="2" presId="urn:microsoft.com/office/officeart/2005/8/layout/vList6"/>
    <dgm:cxn modelId="{DA385437-9488-4AF5-B8E0-48358F618190}" srcId="{D1B8C859-060F-4BED-92E3-051035818FC1}" destId="{93B3900A-65B9-487D-A7A6-8AA0FAE3D37F}" srcOrd="5" destOrd="0" parTransId="{FA1C075C-F02C-45B3-8B1B-C146962507F6}" sibTransId="{E31281A7-46FB-4A94-A068-8491BE95FF84}"/>
    <dgm:cxn modelId="{020409E9-EE15-444C-ACA8-4A465667A234}" type="presOf" srcId="{DA654209-534D-4D21-9C69-4E4F5115C2D0}" destId="{FB33FAF2-DDDB-48B4-819C-B297045F092C}" srcOrd="0" destOrd="4" presId="urn:microsoft.com/office/officeart/2005/8/layout/vList6"/>
    <dgm:cxn modelId="{57FA2F77-BDB7-4735-93BB-B0E88618AFB0}" srcId="{6880FAE1-91DA-4D1B-92C3-49814DD158F1}" destId="{D1B8C859-060F-4BED-92E3-051035818FC1}" srcOrd="1" destOrd="0" parTransId="{2B9A893E-1506-445F-AB13-594358BA7F64}" sibTransId="{3000A8FE-5798-4CB1-AFD4-3C3C0B0E3CD9}"/>
    <dgm:cxn modelId="{1752C706-9DFD-4318-A742-30DD2963EB14}" srcId="{D1B8C859-060F-4BED-92E3-051035818FC1}" destId="{BBD36DD4-1C3F-455E-B217-739B8824A7F8}" srcOrd="1" destOrd="0" parTransId="{A861F4F0-6DE7-41D9-8A95-E2827B96237A}" sibTransId="{CA3848FA-8F3F-4B67-A733-07C2E5283D36}"/>
    <dgm:cxn modelId="{8B39DB35-4C1F-41C2-BEEA-D11E12EBD623}" type="presOf" srcId="{D1B8C859-060F-4BED-92E3-051035818FC1}" destId="{80C33581-BE8A-4E12-B614-E3DD4E96DD9C}" srcOrd="0" destOrd="0" presId="urn:microsoft.com/office/officeart/2005/8/layout/vList6"/>
    <dgm:cxn modelId="{EEE82692-A37D-40D8-AB7C-0A45F14914F4}" type="presOf" srcId="{BD86538F-F8B9-4C14-8F52-6254BD89AE4D}" destId="{3579638A-2581-48A5-815D-4369B02D7737}" srcOrd="0" destOrd="0" presId="urn:microsoft.com/office/officeart/2005/8/layout/vList6"/>
    <dgm:cxn modelId="{2D4A6849-570E-45D9-8095-8F0007D9E8CD}" srcId="{D1B8C859-060F-4BED-92E3-051035818FC1}" destId="{0092704D-9CE3-4CD7-A0DE-176AAED835BD}" srcOrd="3" destOrd="0" parTransId="{DB84171D-C8BE-4878-954A-B3811D2072D9}" sibTransId="{DC6BFDB9-5F14-4513-B739-F42F3EE163FE}"/>
    <dgm:cxn modelId="{243BC328-E99C-4AC7-A5EF-DBA8EAC8167B}" type="presOf" srcId="{0092704D-9CE3-4CD7-A0DE-176AAED835BD}" destId="{FB33FAF2-DDDB-48B4-819C-B297045F092C}" srcOrd="0" destOrd="3" presId="urn:microsoft.com/office/officeart/2005/8/layout/vList6"/>
    <dgm:cxn modelId="{11C2A83F-5D4A-4FC0-823A-515292A983A5}" type="presOf" srcId="{6880FAE1-91DA-4D1B-92C3-49814DD158F1}" destId="{FB45D998-1A03-4A5A-BE1A-40150AE1C4FC}" srcOrd="0" destOrd="0" presId="urn:microsoft.com/office/officeart/2005/8/layout/vList6"/>
    <dgm:cxn modelId="{9CE68CA5-8278-4CFC-890F-587541F5F0F5}" type="presOf" srcId="{BBD36DD4-1C3F-455E-B217-739B8824A7F8}" destId="{FB33FAF2-DDDB-48B4-819C-B297045F092C}" srcOrd="0" destOrd="1" presId="urn:microsoft.com/office/officeart/2005/8/layout/vList6"/>
    <dgm:cxn modelId="{0DB3E4F3-9D47-4B17-B426-7212CF34D8A0}" srcId="{D1B8C859-060F-4BED-92E3-051035818FC1}" destId="{DA654209-534D-4D21-9C69-4E4F5115C2D0}" srcOrd="4" destOrd="0" parTransId="{DC01C6C5-D3F3-4B65-AF1E-0AFB74927E82}" sibTransId="{B71AEBC5-A334-4D9A-B0CE-0B5B7B659FCA}"/>
    <dgm:cxn modelId="{71FA1DC2-22F3-4E18-A31A-75A42F693F79}" type="presOf" srcId="{3CF398ED-D3F0-4ED9-B4D6-05E7739A14E3}" destId="{FB33FAF2-DDDB-48B4-819C-B297045F092C}" srcOrd="0" destOrd="0" presId="urn:microsoft.com/office/officeart/2005/8/layout/vList6"/>
    <dgm:cxn modelId="{A0B9EF08-8EB6-4AD1-B941-E7773CE93CD9}" type="presOf" srcId="{DA87863B-44FF-4E8D-A4E2-4E6CE10BFA26}" destId="{12A218E6-9E53-44E0-89AE-4CE91FC58C6F}" srcOrd="0" destOrd="0" presId="urn:microsoft.com/office/officeart/2005/8/layout/vList6"/>
    <dgm:cxn modelId="{FEE00FFD-4F16-4233-AE9A-A5A52903DFE4}" type="presOf" srcId="{93B3900A-65B9-487D-A7A6-8AA0FAE3D37F}" destId="{FB33FAF2-DDDB-48B4-819C-B297045F092C}" srcOrd="0" destOrd="5" presId="urn:microsoft.com/office/officeart/2005/8/layout/vList6"/>
    <dgm:cxn modelId="{CA6D24C0-19C4-4B3A-A6D0-61F2B8643D1D}" srcId="{DA87863B-44FF-4E8D-A4E2-4E6CE10BFA26}" destId="{BD86538F-F8B9-4C14-8F52-6254BD89AE4D}" srcOrd="0" destOrd="0" parTransId="{93770D84-6E92-4B9F-A66B-DE29D1AD6D50}" sibTransId="{D3B44B6B-5D97-44EF-9F56-B154AA0F281F}"/>
    <dgm:cxn modelId="{F0069F17-91BF-4CB4-92EA-CCB53EF51C37}" srcId="{D1B8C859-060F-4BED-92E3-051035818FC1}" destId="{3CF398ED-D3F0-4ED9-B4D6-05E7739A14E3}" srcOrd="0" destOrd="0" parTransId="{D0B162BA-C0EF-4506-BBC4-9B779C70A766}" sibTransId="{396AD870-BB9C-4AF5-AD3F-D1A347D8F9BB}"/>
    <dgm:cxn modelId="{49A68DF0-3B8B-4211-9F77-B0FC7B9B9938}" type="presParOf" srcId="{FB45D998-1A03-4A5A-BE1A-40150AE1C4FC}" destId="{ED9D1FD1-2E7C-465E-99FF-E8B41908F059}" srcOrd="0" destOrd="0" presId="urn:microsoft.com/office/officeart/2005/8/layout/vList6"/>
    <dgm:cxn modelId="{282A765C-9D16-4842-B399-83BF0254003A}" type="presParOf" srcId="{ED9D1FD1-2E7C-465E-99FF-E8B41908F059}" destId="{12A218E6-9E53-44E0-89AE-4CE91FC58C6F}" srcOrd="0" destOrd="0" presId="urn:microsoft.com/office/officeart/2005/8/layout/vList6"/>
    <dgm:cxn modelId="{29E7E110-3123-4B17-BC89-484E396DAF3B}" type="presParOf" srcId="{ED9D1FD1-2E7C-465E-99FF-E8B41908F059}" destId="{3579638A-2581-48A5-815D-4369B02D7737}" srcOrd="1" destOrd="0" presId="urn:microsoft.com/office/officeart/2005/8/layout/vList6"/>
    <dgm:cxn modelId="{C407887F-8365-44AB-8C75-947DA80C7256}" type="presParOf" srcId="{FB45D998-1A03-4A5A-BE1A-40150AE1C4FC}" destId="{03E4D1E7-53AA-49C0-8E5D-ACEC7CAD4B43}" srcOrd="1" destOrd="0" presId="urn:microsoft.com/office/officeart/2005/8/layout/vList6"/>
    <dgm:cxn modelId="{8992A6D5-FDFB-4518-821B-D995EB34B963}" type="presParOf" srcId="{FB45D998-1A03-4A5A-BE1A-40150AE1C4FC}" destId="{9913066A-651E-4C07-B9A1-73259144A4DB}" srcOrd="2" destOrd="0" presId="urn:microsoft.com/office/officeart/2005/8/layout/vList6"/>
    <dgm:cxn modelId="{DF1B6540-D4AA-46D5-B962-997FB91F1D1B}" type="presParOf" srcId="{9913066A-651E-4C07-B9A1-73259144A4DB}" destId="{80C33581-BE8A-4E12-B614-E3DD4E96DD9C}" srcOrd="0" destOrd="0" presId="urn:microsoft.com/office/officeart/2005/8/layout/vList6"/>
    <dgm:cxn modelId="{1138011F-6ABD-45F3-8A53-797DAE9D2507}" type="presParOf" srcId="{9913066A-651E-4C07-B9A1-73259144A4DB}" destId="{FB33FAF2-DDDB-48B4-819C-B297045F092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804FA1-A0FD-45F0-A569-09AECA984729}" type="doc">
      <dgm:prSet loTypeId="urn:microsoft.com/office/officeart/2005/8/layout/targe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AE837B-C6AE-4BC1-B2CE-01FF3BD4C590}">
      <dgm:prSet phldrT="[Текст]"/>
      <dgm:spPr/>
      <dgm:t>
        <a:bodyPr/>
        <a:lstStyle/>
        <a:p>
          <a:r>
            <a:rPr lang="ru-RU" dirty="0" smtClean="0"/>
            <a:t>Цель </a:t>
          </a:r>
          <a:endParaRPr lang="ru-RU" dirty="0"/>
        </a:p>
      </dgm:t>
    </dgm:pt>
    <dgm:pt modelId="{EA91B264-3FF0-4B8E-A571-A219B1086983}" type="parTrans" cxnId="{5D6C008D-A900-44BD-9DE3-B5554B7A8469}">
      <dgm:prSet/>
      <dgm:spPr/>
      <dgm:t>
        <a:bodyPr/>
        <a:lstStyle/>
        <a:p>
          <a:endParaRPr lang="ru-RU"/>
        </a:p>
      </dgm:t>
    </dgm:pt>
    <dgm:pt modelId="{31ED0605-851C-405E-B9F1-5567E326DAD2}" type="sibTrans" cxnId="{5D6C008D-A900-44BD-9DE3-B5554B7A8469}">
      <dgm:prSet/>
      <dgm:spPr/>
      <dgm:t>
        <a:bodyPr/>
        <a:lstStyle/>
        <a:p>
          <a:endParaRPr lang="ru-RU"/>
        </a:p>
      </dgm:t>
    </dgm:pt>
    <dgm:pt modelId="{DC9067E2-8890-4167-B06A-0DB780AD06B1}">
      <dgm:prSet phldrT="[Текст]"/>
      <dgm:spPr/>
      <dgm:t>
        <a:bodyPr/>
        <a:lstStyle/>
        <a:p>
          <a:r>
            <a:rPr lang="ru-RU" dirty="0" smtClean="0"/>
            <a:t>Выявление одаренных</a:t>
          </a:r>
          <a:endParaRPr lang="ru-RU" dirty="0"/>
        </a:p>
      </dgm:t>
    </dgm:pt>
    <dgm:pt modelId="{458E70FC-1726-409A-BE08-C2CC858D898F}" type="parTrans" cxnId="{3C31A813-8DA4-437C-9DE8-507103665AC4}">
      <dgm:prSet/>
      <dgm:spPr/>
      <dgm:t>
        <a:bodyPr/>
        <a:lstStyle/>
        <a:p>
          <a:endParaRPr lang="ru-RU"/>
        </a:p>
      </dgm:t>
    </dgm:pt>
    <dgm:pt modelId="{22710AA3-598F-441A-A2E2-6343E7A52BE0}" type="sibTrans" cxnId="{3C31A813-8DA4-437C-9DE8-507103665AC4}">
      <dgm:prSet/>
      <dgm:spPr/>
      <dgm:t>
        <a:bodyPr/>
        <a:lstStyle/>
        <a:p>
          <a:endParaRPr lang="ru-RU"/>
        </a:p>
      </dgm:t>
    </dgm:pt>
    <dgm:pt modelId="{40E86006-6222-4514-AA98-30FCD3A8D909}">
      <dgm:prSet phldrT="[Текст]"/>
      <dgm:spPr/>
      <dgm:t>
        <a:bodyPr/>
        <a:lstStyle/>
        <a:p>
          <a:r>
            <a:rPr lang="ru-RU" dirty="0" smtClean="0"/>
            <a:t>Создание условий для оптимального развития одаренных</a:t>
          </a:r>
          <a:endParaRPr lang="ru-RU" dirty="0"/>
        </a:p>
      </dgm:t>
    </dgm:pt>
    <dgm:pt modelId="{00D4B953-E160-4E68-BE08-C26B247A61BB}" type="parTrans" cxnId="{853E325A-6DDC-4042-95E6-3788FC67FA0A}">
      <dgm:prSet/>
      <dgm:spPr/>
      <dgm:t>
        <a:bodyPr/>
        <a:lstStyle/>
        <a:p>
          <a:endParaRPr lang="ru-RU"/>
        </a:p>
      </dgm:t>
    </dgm:pt>
    <dgm:pt modelId="{06F10E3C-FF3E-4063-BE7E-534143D1CBF8}" type="sibTrans" cxnId="{853E325A-6DDC-4042-95E6-3788FC67FA0A}">
      <dgm:prSet/>
      <dgm:spPr/>
      <dgm:t>
        <a:bodyPr/>
        <a:lstStyle/>
        <a:p>
          <a:endParaRPr lang="ru-RU"/>
        </a:p>
      </dgm:t>
    </dgm:pt>
    <dgm:pt modelId="{9137A496-1657-44E4-B99E-9F6B46DD0B98}">
      <dgm:prSet phldrT="[Текст]"/>
      <dgm:spPr/>
      <dgm:t>
        <a:bodyPr/>
        <a:lstStyle/>
        <a:p>
          <a:r>
            <a:rPr lang="ru-RU" i="1" dirty="0" smtClean="0"/>
            <a:t>Задачи</a:t>
          </a:r>
          <a:endParaRPr lang="ru-RU" i="1" dirty="0"/>
        </a:p>
      </dgm:t>
    </dgm:pt>
    <dgm:pt modelId="{C8DF61A0-7034-482E-9B85-06056B178D1F}" type="parTrans" cxnId="{91D5E860-87EC-46C7-8B0C-FBCF6B5E7DC3}">
      <dgm:prSet/>
      <dgm:spPr/>
      <dgm:t>
        <a:bodyPr/>
        <a:lstStyle/>
        <a:p>
          <a:endParaRPr lang="ru-RU"/>
        </a:p>
      </dgm:t>
    </dgm:pt>
    <dgm:pt modelId="{52894068-43B5-4A11-9ED5-DDEE3E38B2BB}" type="sibTrans" cxnId="{91D5E860-87EC-46C7-8B0C-FBCF6B5E7DC3}">
      <dgm:prSet/>
      <dgm:spPr/>
      <dgm:t>
        <a:bodyPr/>
        <a:lstStyle/>
        <a:p>
          <a:endParaRPr lang="ru-RU"/>
        </a:p>
      </dgm:t>
    </dgm:pt>
    <dgm:pt modelId="{2AF54F8E-7FCB-4D08-9C35-14512CB5ABA3}">
      <dgm:prSet phldrT="[Текст]"/>
      <dgm:spPr/>
      <dgm:t>
        <a:bodyPr/>
        <a:lstStyle/>
        <a:p>
          <a:r>
            <a:rPr lang="ru-RU" dirty="0" smtClean="0"/>
            <a:t>Развитие целостной картины мира</a:t>
          </a:r>
          <a:endParaRPr lang="ru-RU" dirty="0"/>
        </a:p>
      </dgm:t>
    </dgm:pt>
    <dgm:pt modelId="{F3ADBD4C-8732-471B-96FD-E548B5819C07}" type="parTrans" cxnId="{D6DFA5EC-8F8B-4942-B74B-B60F3EEE3AFC}">
      <dgm:prSet/>
      <dgm:spPr/>
      <dgm:t>
        <a:bodyPr/>
        <a:lstStyle/>
        <a:p>
          <a:endParaRPr lang="ru-RU"/>
        </a:p>
      </dgm:t>
    </dgm:pt>
    <dgm:pt modelId="{023BCFFB-3F3D-4B64-ABB1-4DAACAA6C492}" type="sibTrans" cxnId="{D6DFA5EC-8F8B-4942-B74B-B60F3EEE3AFC}">
      <dgm:prSet/>
      <dgm:spPr/>
      <dgm:t>
        <a:bodyPr/>
        <a:lstStyle/>
        <a:p>
          <a:endParaRPr lang="ru-RU"/>
        </a:p>
      </dgm:t>
    </dgm:pt>
    <dgm:pt modelId="{4AC70F9E-989E-4426-AAB9-D7B5229B0487}">
      <dgm:prSet phldrT="[Текст]"/>
      <dgm:spPr/>
      <dgm:t>
        <a:bodyPr/>
        <a:lstStyle/>
        <a:p>
          <a:r>
            <a:rPr lang="ru-RU" dirty="0" smtClean="0"/>
            <a:t>Развитие творческого критического и абстрактно-логического мышления, способности к решению проблем</a:t>
          </a:r>
          <a:endParaRPr lang="ru-RU" dirty="0"/>
        </a:p>
      </dgm:t>
    </dgm:pt>
    <dgm:pt modelId="{81A95F50-5E18-48E3-9431-1207C94FF242}" type="parTrans" cxnId="{6FD317B1-D694-4666-8911-1758BBE152BC}">
      <dgm:prSet/>
      <dgm:spPr/>
      <dgm:t>
        <a:bodyPr/>
        <a:lstStyle/>
        <a:p>
          <a:endParaRPr lang="ru-RU"/>
        </a:p>
      </dgm:t>
    </dgm:pt>
    <dgm:pt modelId="{84E2CB8B-94F8-4C80-B7F6-229A31DDCB5F}" type="sibTrans" cxnId="{6FD317B1-D694-4666-8911-1758BBE152BC}">
      <dgm:prSet/>
      <dgm:spPr/>
      <dgm:t>
        <a:bodyPr/>
        <a:lstStyle/>
        <a:p>
          <a:endParaRPr lang="ru-RU"/>
        </a:p>
      </dgm:t>
    </dgm:pt>
    <dgm:pt modelId="{201FDEEC-64F2-454C-847C-245262A52971}">
      <dgm:prSet phldrT="[Текст]" phldr="1"/>
      <dgm:spPr/>
      <dgm:t>
        <a:bodyPr/>
        <a:lstStyle/>
        <a:p>
          <a:endParaRPr lang="ru-RU" dirty="0"/>
        </a:p>
      </dgm:t>
    </dgm:pt>
    <dgm:pt modelId="{6030451C-47B2-4D4F-BCCD-4C78FED58B9A}" type="parTrans" cxnId="{DBBA6CB3-94C8-430E-8064-6A68BAA94611}">
      <dgm:prSet/>
      <dgm:spPr/>
      <dgm:t>
        <a:bodyPr/>
        <a:lstStyle/>
        <a:p>
          <a:endParaRPr lang="ru-RU"/>
        </a:p>
      </dgm:t>
    </dgm:pt>
    <dgm:pt modelId="{747C280A-06F0-4BED-A0B6-63DB29A0980E}" type="sibTrans" cxnId="{DBBA6CB3-94C8-430E-8064-6A68BAA94611}">
      <dgm:prSet/>
      <dgm:spPr/>
      <dgm:t>
        <a:bodyPr/>
        <a:lstStyle/>
        <a:p>
          <a:endParaRPr lang="ru-RU"/>
        </a:p>
      </dgm:t>
    </dgm:pt>
    <dgm:pt modelId="{6F35D80D-20D3-4132-B781-640DFE512749}">
      <dgm:prSet phldrT="[Текст]"/>
      <dgm:spPr/>
      <dgm:t>
        <a:bodyPr/>
        <a:lstStyle/>
        <a:p>
          <a:r>
            <a:rPr lang="ru-RU" dirty="0" smtClean="0"/>
            <a:t>Развитие способностей к самостоятельному обучению и исследовательской  работе</a:t>
          </a:r>
          <a:endParaRPr lang="ru-RU" dirty="0"/>
        </a:p>
      </dgm:t>
    </dgm:pt>
    <dgm:pt modelId="{94260810-95A6-45E1-A802-A1C40678B7EF}" type="parTrans" cxnId="{BBD8203A-B37A-47FB-A229-516C7BAABA36}">
      <dgm:prSet/>
      <dgm:spPr/>
      <dgm:t>
        <a:bodyPr/>
        <a:lstStyle/>
        <a:p>
          <a:endParaRPr lang="ru-RU"/>
        </a:p>
      </dgm:t>
    </dgm:pt>
    <dgm:pt modelId="{B1E57ED9-20B1-4E3D-938F-A8DBE7520B23}" type="sibTrans" cxnId="{BBD8203A-B37A-47FB-A229-516C7BAABA36}">
      <dgm:prSet/>
      <dgm:spPr/>
      <dgm:t>
        <a:bodyPr/>
        <a:lstStyle/>
        <a:p>
          <a:endParaRPr lang="ru-RU"/>
        </a:p>
      </dgm:t>
    </dgm:pt>
    <dgm:pt modelId="{685982E2-DA15-4F7A-B429-10F51EBBD022}">
      <dgm:prSet phldrT="[Текст]"/>
      <dgm:spPr/>
      <dgm:t>
        <a:bodyPr/>
        <a:lstStyle/>
        <a:p>
          <a:r>
            <a:rPr lang="ru-RU" dirty="0" smtClean="0"/>
            <a:t>Развитие способностей к самопознанию и самопониманию, формирование положительной «Я- концепции»</a:t>
          </a:r>
          <a:endParaRPr lang="ru-RU" dirty="0"/>
        </a:p>
      </dgm:t>
    </dgm:pt>
    <dgm:pt modelId="{BBBD6E5B-F7BA-4FC8-8F4E-302F615510F6}" type="parTrans" cxnId="{3120C096-EBC1-4063-B537-843854E5033A}">
      <dgm:prSet/>
      <dgm:spPr/>
      <dgm:t>
        <a:bodyPr/>
        <a:lstStyle/>
        <a:p>
          <a:endParaRPr lang="ru-RU"/>
        </a:p>
      </dgm:t>
    </dgm:pt>
    <dgm:pt modelId="{725B0112-E63E-495B-93F5-64DED2814893}" type="sibTrans" cxnId="{3120C096-EBC1-4063-B537-843854E5033A}">
      <dgm:prSet/>
      <dgm:spPr/>
      <dgm:t>
        <a:bodyPr/>
        <a:lstStyle/>
        <a:p>
          <a:endParaRPr lang="ru-RU"/>
        </a:p>
      </dgm:t>
    </dgm:pt>
    <dgm:pt modelId="{09A6AE93-2D7F-47E8-B797-A3AC944477F0}" type="pres">
      <dgm:prSet presAssocID="{AD804FA1-A0FD-45F0-A569-09AECA98472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F3E986-19AF-43E9-B461-4DADFBF12F5F}" type="pres">
      <dgm:prSet presAssocID="{F8AE837B-C6AE-4BC1-B2CE-01FF3BD4C590}" presName="circle1" presStyleLbl="node1" presStyleIdx="0" presStyleCnt="3"/>
      <dgm:spPr/>
    </dgm:pt>
    <dgm:pt modelId="{6297BC7E-054A-4E7C-8D12-E347FCA02BF9}" type="pres">
      <dgm:prSet presAssocID="{F8AE837B-C6AE-4BC1-B2CE-01FF3BD4C590}" presName="space" presStyleCnt="0"/>
      <dgm:spPr/>
    </dgm:pt>
    <dgm:pt modelId="{536BA51C-01C6-4CDE-A064-514BCA550E58}" type="pres">
      <dgm:prSet presAssocID="{F8AE837B-C6AE-4BC1-B2CE-01FF3BD4C590}" presName="rect1" presStyleLbl="alignAcc1" presStyleIdx="0" presStyleCnt="3"/>
      <dgm:spPr/>
      <dgm:t>
        <a:bodyPr/>
        <a:lstStyle/>
        <a:p>
          <a:endParaRPr lang="ru-RU"/>
        </a:p>
      </dgm:t>
    </dgm:pt>
    <dgm:pt modelId="{1DAF3321-C164-4029-B5DA-FF8611B4A682}" type="pres">
      <dgm:prSet presAssocID="{9137A496-1657-44E4-B99E-9F6B46DD0B98}" presName="vertSpace2" presStyleLbl="node1" presStyleIdx="0" presStyleCnt="3"/>
      <dgm:spPr/>
    </dgm:pt>
    <dgm:pt modelId="{3C119A00-AF6D-4805-B23E-4A822EC29416}" type="pres">
      <dgm:prSet presAssocID="{9137A496-1657-44E4-B99E-9F6B46DD0B98}" presName="circle2" presStyleLbl="node1" presStyleIdx="1" presStyleCnt="3"/>
      <dgm:spPr/>
    </dgm:pt>
    <dgm:pt modelId="{CDD6F216-A7EB-4780-8EAB-2B59717BDD2D}" type="pres">
      <dgm:prSet presAssocID="{9137A496-1657-44E4-B99E-9F6B46DD0B98}" presName="rect2" presStyleLbl="alignAcc1" presStyleIdx="1" presStyleCnt="3"/>
      <dgm:spPr/>
      <dgm:t>
        <a:bodyPr/>
        <a:lstStyle/>
        <a:p>
          <a:endParaRPr lang="ru-RU"/>
        </a:p>
      </dgm:t>
    </dgm:pt>
    <dgm:pt modelId="{5B86F998-3195-4C69-B1B9-5A473253FE91}" type="pres">
      <dgm:prSet presAssocID="{201FDEEC-64F2-454C-847C-245262A52971}" presName="vertSpace3" presStyleLbl="node1" presStyleIdx="1" presStyleCnt="3"/>
      <dgm:spPr/>
    </dgm:pt>
    <dgm:pt modelId="{80475D17-CFEE-49F1-BB21-8CA2C001FCE3}" type="pres">
      <dgm:prSet presAssocID="{201FDEEC-64F2-454C-847C-245262A52971}" presName="circle3" presStyleLbl="node1" presStyleIdx="2" presStyleCnt="3"/>
      <dgm:spPr/>
    </dgm:pt>
    <dgm:pt modelId="{34370C6B-3C45-4C22-BFC5-B070113D3FA9}" type="pres">
      <dgm:prSet presAssocID="{201FDEEC-64F2-454C-847C-245262A52971}" presName="rect3" presStyleLbl="alignAcc1" presStyleIdx="2" presStyleCnt="3"/>
      <dgm:spPr/>
      <dgm:t>
        <a:bodyPr/>
        <a:lstStyle/>
        <a:p>
          <a:endParaRPr lang="ru-RU"/>
        </a:p>
      </dgm:t>
    </dgm:pt>
    <dgm:pt modelId="{76BC15DD-207E-406B-B8CF-C0E93E594BDF}" type="pres">
      <dgm:prSet presAssocID="{F8AE837B-C6AE-4BC1-B2CE-01FF3BD4C590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FEC8B-9E38-47A5-AFC3-7A6BB84CE15A}" type="pres">
      <dgm:prSet presAssocID="{F8AE837B-C6AE-4BC1-B2CE-01FF3BD4C590}" presName="rect1ChTx" presStyleLbl="alignAcc1" presStyleIdx="2" presStyleCnt="3" custLinFactNeighborX="474" custLinFactNeighborY="-6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A07E4C-F220-4BC3-82DF-B8C3D0B448A3}" type="pres">
      <dgm:prSet presAssocID="{9137A496-1657-44E4-B99E-9F6B46DD0B98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884EB-0662-4EF3-B438-3ABFEDB71DA5}" type="pres">
      <dgm:prSet presAssocID="{9137A496-1657-44E4-B99E-9F6B46DD0B98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C586D4-170D-44D2-B1C7-07E433DA76BD}" type="pres">
      <dgm:prSet presAssocID="{201FDEEC-64F2-454C-847C-245262A52971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BA754-F145-4923-9E28-F1DDECE5561A}" type="pres">
      <dgm:prSet presAssocID="{201FDEEC-64F2-454C-847C-245262A52971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C4374D-60E5-4299-8CCB-07DE4FDB3BD0}" type="presOf" srcId="{40E86006-6222-4514-AA98-30FCD3A8D909}" destId="{6A1FEC8B-9E38-47A5-AFC3-7A6BB84CE15A}" srcOrd="0" destOrd="1" presId="urn:microsoft.com/office/officeart/2005/8/layout/target3"/>
    <dgm:cxn modelId="{91D5E860-87EC-46C7-8B0C-FBCF6B5E7DC3}" srcId="{AD804FA1-A0FD-45F0-A569-09AECA984729}" destId="{9137A496-1657-44E4-B99E-9F6B46DD0B98}" srcOrd="1" destOrd="0" parTransId="{C8DF61A0-7034-482E-9B85-06056B178D1F}" sibTransId="{52894068-43B5-4A11-9ED5-DDEE3E38B2BB}"/>
    <dgm:cxn modelId="{BBD8203A-B37A-47FB-A229-516C7BAABA36}" srcId="{201FDEEC-64F2-454C-847C-245262A52971}" destId="{6F35D80D-20D3-4132-B781-640DFE512749}" srcOrd="0" destOrd="0" parTransId="{94260810-95A6-45E1-A802-A1C40678B7EF}" sibTransId="{B1E57ED9-20B1-4E3D-938F-A8DBE7520B23}"/>
    <dgm:cxn modelId="{5D6C008D-A900-44BD-9DE3-B5554B7A8469}" srcId="{AD804FA1-A0FD-45F0-A569-09AECA984729}" destId="{F8AE837B-C6AE-4BC1-B2CE-01FF3BD4C590}" srcOrd="0" destOrd="0" parTransId="{EA91B264-3FF0-4B8E-A571-A219B1086983}" sibTransId="{31ED0605-851C-405E-B9F1-5567E326DAD2}"/>
    <dgm:cxn modelId="{FDC93586-DFCF-4C44-A615-435CEA709A63}" type="presOf" srcId="{201FDEEC-64F2-454C-847C-245262A52971}" destId="{51C586D4-170D-44D2-B1C7-07E433DA76BD}" srcOrd="1" destOrd="0" presId="urn:microsoft.com/office/officeart/2005/8/layout/target3"/>
    <dgm:cxn modelId="{EF203B8F-D397-429D-A053-CDC26E90A02E}" type="presOf" srcId="{9137A496-1657-44E4-B99E-9F6B46DD0B98}" destId="{E2A07E4C-F220-4BC3-82DF-B8C3D0B448A3}" srcOrd="1" destOrd="0" presId="urn:microsoft.com/office/officeart/2005/8/layout/target3"/>
    <dgm:cxn modelId="{74A3EC75-B158-4487-8156-D96B7D1D8B24}" type="presOf" srcId="{DC9067E2-8890-4167-B06A-0DB780AD06B1}" destId="{6A1FEC8B-9E38-47A5-AFC3-7A6BB84CE15A}" srcOrd="0" destOrd="0" presId="urn:microsoft.com/office/officeart/2005/8/layout/target3"/>
    <dgm:cxn modelId="{3C31A813-8DA4-437C-9DE8-507103665AC4}" srcId="{F8AE837B-C6AE-4BC1-B2CE-01FF3BD4C590}" destId="{DC9067E2-8890-4167-B06A-0DB780AD06B1}" srcOrd="0" destOrd="0" parTransId="{458E70FC-1726-409A-BE08-C2CC858D898F}" sibTransId="{22710AA3-598F-441A-A2E2-6343E7A52BE0}"/>
    <dgm:cxn modelId="{D6DFA5EC-8F8B-4942-B74B-B60F3EEE3AFC}" srcId="{9137A496-1657-44E4-B99E-9F6B46DD0B98}" destId="{2AF54F8E-7FCB-4D08-9C35-14512CB5ABA3}" srcOrd="0" destOrd="0" parTransId="{F3ADBD4C-8732-471B-96FD-E548B5819C07}" sibTransId="{023BCFFB-3F3D-4B64-ABB1-4DAACAA6C492}"/>
    <dgm:cxn modelId="{D02AF502-D1E2-44A9-93C3-27E25A9B9033}" type="presOf" srcId="{F8AE837B-C6AE-4BC1-B2CE-01FF3BD4C590}" destId="{76BC15DD-207E-406B-B8CF-C0E93E594BDF}" srcOrd="1" destOrd="0" presId="urn:microsoft.com/office/officeart/2005/8/layout/target3"/>
    <dgm:cxn modelId="{D51A40B3-140F-4DDF-9693-6213A5DB179E}" type="presOf" srcId="{2AF54F8E-7FCB-4D08-9C35-14512CB5ABA3}" destId="{675884EB-0662-4EF3-B438-3ABFEDB71DA5}" srcOrd="0" destOrd="0" presId="urn:microsoft.com/office/officeart/2005/8/layout/target3"/>
    <dgm:cxn modelId="{853E325A-6DDC-4042-95E6-3788FC67FA0A}" srcId="{F8AE837B-C6AE-4BC1-B2CE-01FF3BD4C590}" destId="{40E86006-6222-4514-AA98-30FCD3A8D909}" srcOrd="1" destOrd="0" parTransId="{00D4B953-E160-4E68-BE08-C26B247A61BB}" sibTransId="{06F10E3C-FF3E-4063-BE7E-534143D1CBF8}"/>
    <dgm:cxn modelId="{471B51D5-86A9-4765-9B7C-D15B1133D6A4}" type="presOf" srcId="{4AC70F9E-989E-4426-AAB9-D7B5229B0487}" destId="{675884EB-0662-4EF3-B438-3ABFEDB71DA5}" srcOrd="0" destOrd="1" presId="urn:microsoft.com/office/officeart/2005/8/layout/target3"/>
    <dgm:cxn modelId="{7BCE737C-9022-4071-A247-C06828897AF2}" type="presOf" srcId="{685982E2-DA15-4F7A-B429-10F51EBBD022}" destId="{841BA754-F145-4923-9E28-F1DDECE5561A}" srcOrd="0" destOrd="1" presId="urn:microsoft.com/office/officeart/2005/8/layout/target3"/>
    <dgm:cxn modelId="{F782E8E2-C8DE-4D24-B711-F0E2F0D5CC56}" type="presOf" srcId="{6F35D80D-20D3-4132-B781-640DFE512749}" destId="{841BA754-F145-4923-9E28-F1DDECE5561A}" srcOrd="0" destOrd="0" presId="urn:microsoft.com/office/officeart/2005/8/layout/target3"/>
    <dgm:cxn modelId="{FA711D3A-E02A-4B45-A258-675A757A515A}" type="presOf" srcId="{201FDEEC-64F2-454C-847C-245262A52971}" destId="{34370C6B-3C45-4C22-BFC5-B070113D3FA9}" srcOrd="0" destOrd="0" presId="urn:microsoft.com/office/officeart/2005/8/layout/target3"/>
    <dgm:cxn modelId="{3120C096-EBC1-4063-B537-843854E5033A}" srcId="{201FDEEC-64F2-454C-847C-245262A52971}" destId="{685982E2-DA15-4F7A-B429-10F51EBBD022}" srcOrd="1" destOrd="0" parTransId="{BBBD6E5B-F7BA-4FC8-8F4E-302F615510F6}" sibTransId="{725B0112-E63E-495B-93F5-64DED2814893}"/>
    <dgm:cxn modelId="{351A8E4F-F095-4A27-9010-10E32B256743}" type="presOf" srcId="{9137A496-1657-44E4-B99E-9F6B46DD0B98}" destId="{CDD6F216-A7EB-4780-8EAB-2B59717BDD2D}" srcOrd="0" destOrd="0" presId="urn:microsoft.com/office/officeart/2005/8/layout/target3"/>
    <dgm:cxn modelId="{750E2695-FE4C-40A5-812F-A88C4A3267E1}" type="presOf" srcId="{F8AE837B-C6AE-4BC1-B2CE-01FF3BD4C590}" destId="{536BA51C-01C6-4CDE-A064-514BCA550E58}" srcOrd="0" destOrd="0" presId="urn:microsoft.com/office/officeart/2005/8/layout/target3"/>
    <dgm:cxn modelId="{DBBA6CB3-94C8-430E-8064-6A68BAA94611}" srcId="{AD804FA1-A0FD-45F0-A569-09AECA984729}" destId="{201FDEEC-64F2-454C-847C-245262A52971}" srcOrd="2" destOrd="0" parTransId="{6030451C-47B2-4D4F-BCCD-4C78FED58B9A}" sibTransId="{747C280A-06F0-4BED-A0B6-63DB29A0980E}"/>
    <dgm:cxn modelId="{6FD317B1-D694-4666-8911-1758BBE152BC}" srcId="{9137A496-1657-44E4-B99E-9F6B46DD0B98}" destId="{4AC70F9E-989E-4426-AAB9-D7B5229B0487}" srcOrd="1" destOrd="0" parTransId="{81A95F50-5E18-48E3-9431-1207C94FF242}" sibTransId="{84E2CB8B-94F8-4C80-B7F6-229A31DDCB5F}"/>
    <dgm:cxn modelId="{63840CB6-2071-4644-879E-944A1EE0426B}" type="presOf" srcId="{AD804FA1-A0FD-45F0-A569-09AECA984729}" destId="{09A6AE93-2D7F-47E8-B797-A3AC944477F0}" srcOrd="0" destOrd="0" presId="urn:microsoft.com/office/officeart/2005/8/layout/target3"/>
    <dgm:cxn modelId="{D661EA56-0012-4496-A684-DC67D2452D98}" type="presParOf" srcId="{09A6AE93-2D7F-47E8-B797-A3AC944477F0}" destId="{7EF3E986-19AF-43E9-B461-4DADFBF12F5F}" srcOrd="0" destOrd="0" presId="urn:microsoft.com/office/officeart/2005/8/layout/target3"/>
    <dgm:cxn modelId="{38491A5D-9175-4513-96B4-510EA65BC1C0}" type="presParOf" srcId="{09A6AE93-2D7F-47E8-B797-A3AC944477F0}" destId="{6297BC7E-054A-4E7C-8D12-E347FCA02BF9}" srcOrd="1" destOrd="0" presId="urn:microsoft.com/office/officeart/2005/8/layout/target3"/>
    <dgm:cxn modelId="{89329354-4820-49CD-981E-53612677DF31}" type="presParOf" srcId="{09A6AE93-2D7F-47E8-B797-A3AC944477F0}" destId="{536BA51C-01C6-4CDE-A064-514BCA550E58}" srcOrd="2" destOrd="0" presId="urn:microsoft.com/office/officeart/2005/8/layout/target3"/>
    <dgm:cxn modelId="{CC32FFC7-BFC7-4798-920B-B7B6B67BE667}" type="presParOf" srcId="{09A6AE93-2D7F-47E8-B797-A3AC944477F0}" destId="{1DAF3321-C164-4029-B5DA-FF8611B4A682}" srcOrd="3" destOrd="0" presId="urn:microsoft.com/office/officeart/2005/8/layout/target3"/>
    <dgm:cxn modelId="{D650326A-4B7E-43BA-9519-6432CF1E4A50}" type="presParOf" srcId="{09A6AE93-2D7F-47E8-B797-A3AC944477F0}" destId="{3C119A00-AF6D-4805-B23E-4A822EC29416}" srcOrd="4" destOrd="0" presId="urn:microsoft.com/office/officeart/2005/8/layout/target3"/>
    <dgm:cxn modelId="{8870CB4C-E58D-4C02-AD8C-671D3C094A26}" type="presParOf" srcId="{09A6AE93-2D7F-47E8-B797-A3AC944477F0}" destId="{CDD6F216-A7EB-4780-8EAB-2B59717BDD2D}" srcOrd="5" destOrd="0" presId="urn:microsoft.com/office/officeart/2005/8/layout/target3"/>
    <dgm:cxn modelId="{19A56E6B-0BC8-4F38-83EC-197B3F7AB467}" type="presParOf" srcId="{09A6AE93-2D7F-47E8-B797-A3AC944477F0}" destId="{5B86F998-3195-4C69-B1B9-5A473253FE91}" srcOrd="6" destOrd="0" presId="urn:microsoft.com/office/officeart/2005/8/layout/target3"/>
    <dgm:cxn modelId="{CEEEFD00-579B-4D2D-BCF9-9B470E838DB6}" type="presParOf" srcId="{09A6AE93-2D7F-47E8-B797-A3AC944477F0}" destId="{80475D17-CFEE-49F1-BB21-8CA2C001FCE3}" srcOrd="7" destOrd="0" presId="urn:microsoft.com/office/officeart/2005/8/layout/target3"/>
    <dgm:cxn modelId="{FB6C89A4-046B-445B-A4FC-4D20E7427BBB}" type="presParOf" srcId="{09A6AE93-2D7F-47E8-B797-A3AC944477F0}" destId="{34370C6B-3C45-4C22-BFC5-B070113D3FA9}" srcOrd="8" destOrd="0" presId="urn:microsoft.com/office/officeart/2005/8/layout/target3"/>
    <dgm:cxn modelId="{295D5343-1213-4C19-9B17-25576668075A}" type="presParOf" srcId="{09A6AE93-2D7F-47E8-B797-A3AC944477F0}" destId="{76BC15DD-207E-406B-B8CF-C0E93E594BDF}" srcOrd="9" destOrd="0" presId="urn:microsoft.com/office/officeart/2005/8/layout/target3"/>
    <dgm:cxn modelId="{5400356A-7275-48F6-902F-E7DD1E20E288}" type="presParOf" srcId="{09A6AE93-2D7F-47E8-B797-A3AC944477F0}" destId="{6A1FEC8B-9E38-47A5-AFC3-7A6BB84CE15A}" srcOrd="10" destOrd="0" presId="urn:microsoft.com/office/officeart/2005/8/layout/target3"/>
    <dgm:cxn modelId="{0E2BC0E4-767D-4838-BF28-49F1920457BD}" type="presParOf" srcId="{09A6AE93-2D7F-47E8-B797-A3AC944477F0}" destId="{E2A07E4C-F220-4BC3-82DF-B8C3D0B448A3}" srcOrd="11" destOrd="0" presId="urn:microsoft.com/office/officeart/2005/8/layout/target3"/>
    <dgm:cxn modelId="{880FD43E-AEAE-4251-9BF7-9E218C640736}" type="presParOf" srcId="{09A6AE93-2D7F-47E8-B797-A3AC944477F0}" destId="{675884EB-0662-4EF3-B438-3ABFEDB71DA5}" srcOrd="12" destOrd="0" presId="urn:microsoft.com/office/officeart/2005/8/layout/target3"/>
    <dgm:cxn modelId="{25AED085-3131-48DF-9178-FA531AB56E4D}" type="presParOf" srcId="{09A6AE93-2D7F-47E8-B797-A3AC944477F0}" destId="{51C586D4-170D-44D2-B1C7-07E433DA76BD}" srcOrd="13" destOrd="0" presId="urn:microsoft.com/office/officeart/2005/8/layout/target3"/>
    <dgm:cxn modelId="{700199BC-7DC7-4897-B591-1C334E6C5F4A}" type="presParOf" srcId="{09A6AE93-2D7F-47E8-B797-A3AC944477F0}" destId="{841BA754-F145-4923-9E28-F1DDECE5561A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88C423-7954-4D5F-AB57-3968E97719DB}" type="doc">
      <dgm:prSet loTypeId="urn:microsoft.com/office/officeart/2005/8/layout/venn2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9F603C-35B4-4D54-AFA3-42EAD30AF2F3}">
      <dgm:prSet phldrT="[Текст]" custT="1"/>
      <dgm:spPr/>
      <dgm:t>
        <a:bodyPr/>
        <a:lstStyle/>
        <a:p>
          <a:r>
            <a:rPr lang="ru-RU" sz="1400" dirty="0" smtClean="0"/>
            <a:t>Ориентация на соревновательность, актуализация лидерских возможностей учащихся</a:t>
          </a:r>
          <a:endParaRPr lang="ru-RU" sz="1400" dirty="0"/>
        </a:p>
      </dgm:t>
    </dgm:pt>
    <dgm:pt modelId="{53DEA951-7DF2-44D0-BBCC-C44377A06DA4}" type="parTrans" cxnId="{BC003015-AE21-44A9-9017-124434159441}">
      <dgm:prSet/>
      <dgm:spPr/>
      <dgm:t>
        <a:bodyPr/>
        <a:lstStyle/>
        <a:p>
          <a:endParaRPr lang="ru-RU"/>
        </a:p>
      </dgm:t>
    </dgm:pt>
    <dgm:pt modelId="{25FC53C0-F009-4646-8C21-7E05E48F7F81}" type="sibTrans" cxnId="{BC003015-AE21-44A9-9017-124434159441}">
      <dgm:prSet/>
      <dgm:spPr/>
      <dgm:t>
        <a:bodyPr/>
        <a:lstStyle/>
        <a:p>
          <a:endParaRPr lang="ru-RU"/>
        </a:p>
      </dgm:t>
    </dgm:pt>
    <dgm:pt modelId="{59A6BA63-2E71-4D43-AA9C-51BECE8C2209}">
      <dgm:prSet phldrT="[Текст]" custT="1"/>
      <dgm:spPr/>
      <dgm:t>
        <a:bodyPr/>
        <a:lstStyle/>
        <a:p>
          <a:r>
            <a:rPr lang="ru-RU" sz="1400" dirty="0" smtClean="0"/>
            <a:t>Ориентация на потребности ребенка. Максимальное расширение круга интересов</a:t>
          </a:r>
          <a:endParaRPr lang="ru-RU" sz="1400" dirty="0"/>
        </a:p>
      </dgm:t>
    </dgm:pt>
    <dgm:pt modelId="{194974C7-27D2-4AFA-8D44-B45631F893DD}" type="parTrans" cxnId="{A42F2DA0-E7B0-4962-87DF-CBB985F64C78}">
      <dgm:prSet/>
      <dgm:spPr/>
      <dgm:t>
        <a:bodyPr/>
        <a:lstStyle/>
        <a:p>
          <a:endParaRPr lang="ru-RU"/>
        </a:p>
      </dgm:t>
    </dgm:pt>
    <dgm:pt modelId="{8F408709-44CC-46FB-8FB5-8A75FBE5C6F9}" type="sibTrans" cxnId="{A42F2DA0-E7B0-4962-87DF-CBB985F64C78}">
      <dgm:prSet/>
      <dgm:spPr/>
      <dgm:t>
        <a:bodyPr/>
        <a:lstStyle/>
        <a:p>
          <a:endParaRPr lang="ru-RU"/>
        </a:p>
      </dgm:t>
    </dgm:pt>
    <dgm:pt modelId="{E98AF59F-0119-4670-B00D-4065016ADB40}">
      <dgm:prSet phldrT="[Текст]" custT="1"/>
      <dgm:spPr/>
      <dgm:t>
        <a:bodyPr/>
        <a:lstStyle/>
        <a:p>
          <a:r>
            <a:rPr lang="ru-RU" sz="1400" dirty="0" smtClean="0"/>
            <a:t>Доминирование развивающих возможностей над информационной насыщенностью</a:t>
          </a:r>
          <a:endParaRPr lang="ru-RU" sz="1400" dirty="0"/>
        </a:p>
      </dgm:t>
    </dgm:pt>
    <dgm:pt modelId="{6AEF3469-67D4-4EC9-AFBD-661C303DE894}" type="parTrans" cxnId="{29BCF864-5940-404D-AB95-5E625C7A68B2}">
      <dgm:prSet/>
      <dgm:spPr/>
      <dgm:t>
        <a:bodyPr/>
        <a:lstStyle/>
        <a:p>
          <a:endParaRPr lang="ru-RU"/>
        </a:p>
      </dgm:t>
    </dgm:pt>
    <dgm:pt modelId="{4F104DA5-67FC-41FB-99C0-2673C04D3B3A}" type="sibTrans" cxnId="{29BCF864-5940-404D-AB95-5E625C7A68B2}">
      <dgm:prSet/>
      <dgm:spPr/>
      <dgm:t>
        <a:bodyPr/>
        <a:lstStyle/>
        <a:p>
          <a:endParaRPr lang="ru-RU"/>
        </a:p>
      </dgm:t>
    </dgm:pt>
    <dgm:pt modelId="{AC11D812-A53F-4043-9734-03DA884B1EAD}">
      <dgm:prSet phldrT="[Текст]"/>
      <dgm:spPr/>
      <dgm:t>
        <a:bodyPr/>
        <a:lstStyle/>
        <a:p>
          <a:r>
            <a:rPr lang="ru-RU" dirty="0" smtClean="0"/>
            <a:t>Усложнение содержания учебной деятельности</a:t>
          </a:r>
          <a:endParaRPr lang="ru-RU" dirty="0"/>
        </a:p>
      </dgm:t>
    </dgm:pt>
    <dgm:pt modelId="{A3D89C93-31E9-4338-8177-FC8ABE51F0F9}" type="parTrans" cxnId="{34232F97-F479-4589-9404-B32CC42B24FB}">
      <dgm:prSet/>
      <dgm:spPr/>
      <dgm:t>
        <a:bodyPr/>
        <a:lstStyle/>
        <a:p>
          <a:endParaRPr lang="ru-RU"/>
        </a:p>
      </dgm:t>
    </dgm:pt>
    <dgm:pt modelId="{672F2099-6ED6-4DBF-9BD0-B8B7A6D55A8B}" type="sibTrans" cxnId="{34232F97-F479-4589-9404-B32CC42B24FB}">
      <dgm:prSet/>
      <dgm:spPr/>
      <dgm:t>
        <a:bodyPr/>
        <a:lstStyle/>
        <a:p>
          <a:endParaRPr lang="ru-RU"/>
        </a:p>
      </dgm:t>
    </dgm:pt>
    <dgm:pt modelId="{B8FE2129-E6BC-4EA6-B215-39FE80C5E2F6}" type="pres">
      <dgm:prSet presAssocID="{0F88C423-7954-4D5F-AB57-3968E97719D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4427B9-A3CE-489E-A267-8404ADFF941C}" type="pres">
      <dgm:prSet presAssocID="{0F88C423-7954-4D5F-AB57-3968E97719DB}" presName="comp1" presStyleCnt="0"/>
      <dgm:spPr/>
    </dgm:pt>
    <dgm:pt modelId="{D7EBC3D6-186F-40B1-A83E-3A422CFC30CB}" type="pres">
      <dgm:prSet presAssocID="{0F88C423-7954-4D5F-AB57-3968E97719DB}" presName="circle1" presStyleLbl="node1" presStyleIdx="0" presStyleCnt="4" custScaleX="172277"/>
      <dgm:spPr/>
      <dgm:t>
        <a:bodyPr/>
        <a:lstStyle/>
        <a:p>
          <a:endParaRPr lang="ru-RU"/>
        </a:p>
      </dgm:t>
    </dgm:pt>
    <dgm:pt modelId="{9281A651-C1F6-4EED-BFCE-2FC28FF62761}" type="pres">
      <dgm:prSet presAssocID="{0F88C423-7954-4D5F-AB57-3968E97719DB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39F1B-2356-433A-BCF7-24D038FBE7F0}" type="pres">
      <dgm:prSet presAssocID="{0F88C423-7954-4D5F-AB57-3968E97719DB}" presName="comp2" presStyleCnt="0"/>
      <dgm:spPr/>
    </dgm:pt>
    <dgm:pt modelId="{F3D4D61D-EEA7-4A66-9CDD-0513BA87CDB8}" type="pres">
      <dgm:prSet presAssocID="{0F88C423-7954-4D5F-AB57-3968E97719DB}" presName="circle2" presStyleLbl="node1" presStyleIdx="1" presStyleCnt="4" custScaleX="174505"/>
      <dgm:spPr/>
      <dgm:t>
        <a:bodyPr/>
        <a:lstStyle/>
        <a:p>
          <a:endParaRPr lang="ru-RU"/>
        </a:p>
      </dgm:t>
    </dgm:pt>
    <dgm:pt modelId="{3B7CC865-F654-4E2E-84CC-2E0E2BB50A08}" type="pres">
      <dgm:prSet presAssocID="{0F88C423-7954-4D5F-AB57-3968E97719DB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9B865B-0C54-4C3C-8993-EBCAED609867}" type="pres">
      <dgm:prSet presAssocID="{0F88C423-7954-4D5F-AB57-3968E97719DB}" presName="comp3" presStyleCnt="0"/>
      <dgm:spPr/>
    </dgm:pt>
    <dgm:pt modelId="{038FB743-D8A3-4C98-B0B6-BE7F4E102688}" type="pres">
      <dgm:prSet presAssocID="{0F88C423-7954-4D5F-AB57-3968E97719DB}" presName="circle3" presStyleLbl="node1" presStyleIdx="2" presStyleCnt="4" custScaleX="173267"/>
      <dgm:spPr/>
      <dgm:t>
        <a:bodyPr/>
        <a:lstStyle/>
        <a:p>
          <a:endParaRPr lang="ru-RU"/>
        </a:p>
      </dgm:t>
    </dgm:pt>
    <dgm:pt modelId="{E40F03C3-1E32-4C5F-8977-252DA16F602F}" type="pres">
      <dgm:prSet presAssocID="{0F88C423-7954-4D5F-AB57-3968E97719DB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1908DC-133E-4D98-B464-0BE88AAEF88B}" type="pres">
      <dgm:prSet presAssocID="{0F88C423-7954-4D5F-AB57-3968E97719DB}" presName="comp4" presStyleCnt="0"/>
      <dgm:spPr/>
    </dgm:pt>
    <dgm:pt modelId="{E66F718F-D23D-473D-A573-80BB3ED35B78}" type="pres">
      <dgm:prSet presAssocID="{0F88C423-7954-4D5F-AB57-3968E97719DB}" presName="circle4" presStyleLbl="node1" presStyleIdx="3" presStyleCnt="4" custScaleX="153125" custScaleY="62718" custLinFactNeighborX="3125" custLinFactNeighborY="-1562"/>
      <dgm:spPr/>
      <dgm:t>
        <a:bodyPr/>
        <a:lstStyle/>
        <a:p>
          <a:endParaRPr lang="ru-RU"/>
        </a:p>
      </dgm:t>
    </dgm:pt>
    <dgm:pt modelId="{711ECE96-893D-43FD-A4E4-0DAE8052FDA3}" type="pres">
      <dgm:prSet presAssocID="{0F88C423-7954-4D5F-AB57-3968E97719DB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9C1AC0-26C4-46BE-B50A-54470918D18B}" type="presOf" srcId="{0F88C423-7954-4D5F-AB57-3968E97719DB}" destId="{B8FE2129-E6BC-4EA6-B215-39FE80C5E2F6}" srcOrd="0" destOrd="0" presId="urn:microsoft.com/office/officeart/2005/8/layout/venn2"/>
    <dgm:cxn modelId="{B43EE8A9-E37E-471E-BFBC-D7C6A8F4480B}" type="presOf" srcId="{6B9F603C-35B4-4D54-AFA3-42EAD30AF2F3}" destId="{9281A651-C1F6-4EED-BFCE-2FC28FF62761}" srcOrd="1" destOrd="0" presId="urn:microsoft.com/office/officeart/2005/8/layout/venn2"/>
    <dgm:cxn modelId="{508DF9C7-8E2C-4235-9296-9F45640DB631}" type="presOf" srcId="{AC11D812-A53F-4043-9734-03DA884B1EAD}" destId="{711ECE96-893D-43FD-A4E4-0DAE8052FDA3}" srcOrd="1" destOrd="0" presId="urn:microsoft.com/office/officeart/2005/8/layout/venn2"/>
    <dgm:cxn modelId="{497C94F9-4515-4BEB-A709-5050F060FDE3}" type="presOf" srcId="{E98AF59F-0119-4670-B00D-4065016ADB40}" destId="{E40F03C3-1E32-4C5F-8977-252DA16F602F}" srcOrd="1" destOrd="0" presId="urn:microsoft.com/office/officeart/2005/8/layout/venn2"/>
    <dgm:cxn modelId="{29BCF864-5940-404D-AB95-5E625C7A68B2}" srcId="{0F88C423-7954-4D5F-AB57-3968E97719DB}" destId="{E98AF59F-0119-4670-B00D-4065016ADB40}" srcOrd="2" destOrd="0" parTransId="{6AEF3469-67D4-4EC9-AFBD-661C303DE894}" sibTransId="{4F104DA5-67FC-41FB-99C0-2673C04D3B3A}"/>
    <dgm:cxn modelId="{34232F97-F479-4589-9404-B32CC42B24FB}" srcId="{0F88C423-7954-4D5F-AB57-3968E97719DB}" destId="{AC11D812-A53F-4043-9734-03DA884B1EAD}" srcOrd="3" destOrd="0" parTransId="{A3D89C93-31E9-4338-8177-FC8ABE51F0F9}" sibTransId="{672F2099-6ED6-4DBF-9BD0-B8B7A6D55A8B}"/>
    <dgm:cxn modelId="{C3CCE754-557B-4DEF-A510-652B295B414E}" type="presOf" srcId="{AC11D812-A53F-4043-9734-03DA884B1EAD}" destId="{E66F718F-D23D-473D-A573-80BB3ED35B78}" srcOrd="0" destOrd="0" presId="urn:microsoft.com/office/officeart/2005/8/layout/venn2"/>
    <dgm:cxn modelId="{F00639D1-5D93-48CA-9CA1-201AC20FD1EC}" type="presOf" srcId="{59A6BA63-2E71-4D43-AA9C-51BECE8C2209}" destId="{3B7CC865-F654-4E2E-84CC-2E0E2BB50A08}" srcOrd="1" destOrd="0" presId="urn:microsoft.com/office/officeart/2005/8/layout/venn2"/>
    <dgm:cxn modelId="{4DC28711-4480-451C-8860-9D5A9117DEF4}" type="presOf" srcId="{6B9F603C-35B4-4D54-AFA3-42EAD30AF2F3}" destId="{D7EBC3D6-186F-40B1-A83E-3A422CFC30CB}" srcOrd="0" destOrd="0" presId="urn:microsoft.com/office/officeart/2005/8/layout/venn2"/>
    <dgm:cxn modelId="{A42F2DA0-E7B0-4962-87DF-CBB985F64C78}" srcId="{0F88C423-7954-4D5F-AB57-3968E97719DB}" destId="{59A6BA63-2E71-4D43-AA9C-51BECE8C2209}" srcOrd="1" destOrd="0" parTransId="{194974C7-27D2-4AFA-8D44-B45631F893DD}" sibTransId="{8F408709-44CC-46FB-8FB5-8A75FBE5C6F9}"/>
    <dgm:cxn modelId="{D48F8370-31B4-45D1-87B1-760682DD4E52}" type="presOf" srcId="{E98AF59F-0119-4670-B00D-4065016ADB40}" destId="{038FB743-D8A3-4C98-B0B6-BE7F4E102688}" srcOrd="0" destOrd="0" presId="urn:microsoft.com/office/officeart/2005/8/layout/venn2"/>
    <dgm:cxn modelId="{DB62AFAE-68C2-49E0-A437-F3F6936C5C95}" type="presOf" srcId="{59A6BA63-2E71-4D43-AA9C-51BECE8C2209}" destId="{F3D4D61D-EEA7-4A66-9CDD-0513BA87CDB8}" srcOrd="0" destOrd="0" presId="urn:microsoft.com/office/officeart/2005/8/layout/venn2"/>
    <dgm:cxn modelId="{BC003015-AE21-44A9-9017-124434159441}" srcId="{0F88C423-7954-4D5F-AB57-3968E97719DB}" destId="{6B9F603C-35B4-4D54-AFA3-42EAD30AF2F3}" srcOrd="0" destOrd="0" parTransId="{53DEA951-7DF2-44D0-BBCC-C44377A06DA4}" sibTransId="{25FC53C0-F009-4646-8C21-7E05E48F7F81}"/>
    <dgm:cxn modelId="{91C22B51-F5BA-4520-B395-DE34B3449D5A}" type="presParOf" srcId="{B8FE2129-E6BC-4EA6-B215-39FE80C5E2F6}" destId="{1C4427B9-A3CE-489E-A267-8404ADFF941C}" srcOrd="0" destOrd="0" presId="urn:microsoft.com/office/officeart/2005/8/layout/venn2"/>
    <dgm:cxn modelId="{234B2DF8-D5D6-4308-AC14-3C2E27FC4F56}" type="presParOf" srcId="{1C4427B9-A3CE-489E-A267-8404ADFF941C}" destId="{D7EBC3D6-186F-40B1-A83E-3A422CFC30CB}" srcOrd="0" destOrd="0" presId="urn:microsoft.com/office/officeart/2005/8/layout/venn2"/>
    <dgm:cxn modelId="{7986A578-E34A-4B48-A92D-416980C29F45}" type="presParOf" srcId="{1C4427B9-A3CE-489E-A267-8404ADFF941C}" destId="{9281A651-C1F6-4EED-BFCE-2FC28FF62761}" srcOrd="1" destOrd="0" presId="urn:microsoft.com/office/officeart/2005/8/layout/venn2"/>
    <dgm:cxn modelId="{1A63F7A1-F575-4AC9-8059-CFA041915899}" type="presParOf" srcId="{B8FE2129-E6BC-4EA6-B215-39FE80C5E2F6}" destId="{88339F1B-2356-433A-BCF7-24D038FBE7F0}" srcOrd="1" destOrd="0" presId="urn:microsoft.com/office/officeart/2005/8/layout/venn2"/>
    <dgm:cxn modelId="{0A79DA63-74DC-47E3-9124-14A9365DCD2A}" type="presParOf" srcId="{88339F1B-2356-433A-BCF7-24D038FBE7F0}" destId="{F3D4D61D-EEA7-4A66-9CDD-0513BA87CDB8}" srcOrd="0" destOrd="0" presId="urn:microsoft.com/office/officeart/2005/8/layout/venn2"/>
    <dgm:cxn modelId="{66E78A02-1B9C-4707-8AAD-F49B68AF188B}" type="presParOf" srcId="{88339F1B-2356-433A-BCF7-24D038FBE7F0}" destId="{3B7CC865-F654-4E2E-84CC-2E0E2BB50A08}" srcOrd="1" destOrd="0" presId="urn:microsoft.com/office/officeart/2005/8/layout/venn2"/>
    <dgm:cxn modelId="{2A7A3EB8-8163-49A9-B041-F3DEAE1CD648}" type="presParOf" srcId="{B8FE2129-E6BC-4EA6-B215-39FE80C5E2F6}" destId="{C99B865B-0C54-4C3C-8993-EBCAED609867}" srcOrd="2" destOrd="0" presId="urn:microsoft.com/office/officeart/2005/8/layout/venn2"/>
    <dgm:cxn modelId="{9750ACAA-41E1-4936-A41D-D27262D7D3FD}" type="presParOf" srcId="{C99B865B-0C54-4C3C-8993-EBCAED609867}" destId="{038FB743-D8A3-4C98-B0B6-BE7F4E102688}" srcOrd="0" destOrd="0" presId="urn:microsoft.com/office/officeart/2005/8/layout/venn2"/>
    <dgm:cxn modelId="{AF53539F-2E1F-401B-9538-BA96C9ED6F65}" type="presParOf" srcId="{C99B865B-0C54-4C3C-8993-EBCAED609867}" destId="{E40F03C3-1E32-4C5F-8977-252DA16F602F}" srcOrd="1" destOrd="0" presId="urn:microsoft.com/office/officeart/2005/8/layout/venn2"/>
    <dgm:cxn modelId="{DB0C91C4-106C-4414-BA18-18C143575ABA}" type="presParOf" srcId="{B8FE2129-E6BC-4EA6-B215-39FE80C5E2F6}" destId="{821908DC-133E-4D98-B464-0BE88AAEF88B}" srcOrd="3" destOrd="0" presId="urn:microsoft.com/office/officeart/2005/8/layout/venn2"/>
    <dgm:cxn modelId="{79839382-A7B5-422C-B5A7-41E35777B56A}" type="presParOf" srcId="{821908DC-133E-4D98-B464-0BE88AAEF88B}" destId="{E66F718F-D23D-473D-A573-80BB3ED35B78}" srcOrd="0" destOrd="0" presId="urn:microsoft.com/office/officeart/2005/8/layout/venn2"/>
    <dgm:cxn modelId="{F3C90632-96DF-41BF-A474-E946F29B0FB6}" type="presParOf" srcId="{821908DC-133E-4D98-B464-0BE88AAEF88B}" destId="{711ECE96-893D-43FD-A4E4-0DAE8052FDA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C5A296-F0DA-4177-B9DB-1FC247BDCA1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A54939-ED67-4348-AD21-60130FACBA2A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Учитель должен быть</a:t>
          </a:r>
          <a:r>
            <a:rPr lang="ru-RU" sz="3600" dirty="0" smtClean="0"/>
            <a:t>:</a:t>
          </a:r>
          <a:endParaRPr lang="ru-RU" sz="3600" dirty="0"/>
        </a:p>
      </dgm:t>
    </dgm:pt>
    <dgm:pt modelId="{BEFCE24B-A439-47AF-A00B-AB8D3A853E14}" type="parTrans" cxnId="{4935AFBF-8111-4E44-90A5-D1251A1C4CBD}">
      <dgm:prSet/>
      <dgm:spPr/>
      <dgm:t>
        <a:bodyPr/>
        <a:lstStyle/>
        <a:p>
          <a:endParaRPr lang="ru-RU"/>
        </a:p>
      </dgm:t>
    </dgm:pt>
    <dgm:pt modelId="{AA40C166-095A-46BE-A842-A06E29492E7E}" type="sibTrans" cxnId="{4935AFBF-8111-4E44-90A5-D1251A1C4CBD}">
      <dgm:prSet/>
      <dgm:spPr/>
      <dgm:t>
        <a:bodyPr/>
        <a:lstStyle/>
        <a:p>
          <a:endParaRPr lang="ru-RU"/>
        </a:p>
      </dgm:t>
    </dgm:pt>
    <dgm:pt modelId="{9B9775F8-306D-4E6C-AC11-C15F89D59FFE}">
      <dgm:prSet phldrT="[Текст]" custT="1"/>
      <dgm:spPr/>
      <dgm:t>
        <a:bodyPr/>
        <a:lstStyle/>
        <a:p>
          <a:r>
            <a:rPr lang="ru-RU" sz="1100" dirty="0" smtClean="0"/>
            <a:t>Талантливым, способным к экспериментальной и творческой деятельности</a:t>
          </a:r>
          <a:endParaRPr lang="ru-RU" sz="1100" dirty="0"/>
        </a:p>
      </dgm:t>
    </dgm:pt>
    <dgm:pt modelId="{8ADB0EF1-44E0-4F81-987C-0AA3C7B88F9F}" type="parTrans" cxnId="{47CD9110-9C72-4DD9-8A66-2977C9FDAF8A}">
      <dgm:prSet/>
      <dgm:spPr/>
      <dgm:t>
        <a:bodyPr/>
        <a:lstStyle/>
        <a:p>
          <a:endParaRPr lang="ru-RU"/>
        </a:p>
      </dgm:t>
    </dgm:pt>
    <dgm:pt modelId="{C1677ECA-DE1E-4BF6-909C-8559DFB86781}" type="sibTrans" cxnId="{47CD9110-9C72-4DD9-8A66-2977C9FDAF8A}">
      <dgm:prSet/>
      <dgm:spPr/>
      <dgm:t>
        <a:bodyPr/>
        <a:lstStyle/>
        <a:p>
          <a:endParaRPr lang="ru-RU"/>
        </a:p>
      </dgm:t>
    </dgm:pt>
    <dgm:pt modelId="{0FA8C2A9-F5FA-4716-BCCA-A80F6756A284}">
      <dgm:prSet phldrT="[Текст]" custT="1"/>
      <dgm:spPr/>
      <dgm:t>
        <a:bodyPr/>
        <a:lstStyle/>
        <a:p>
          <a:r>
            <a:rPr lang="ru-RU" sz="1100" dirty="0" smtClean="0"/>
            <a:t>Профессионально грамотным</a:t>
          </a:r>
          <a:endParaRPr lang="ru-RU" sz="1100" dirty="0"/>
        </a:p>
      </dgm:t>
    </dgm:pt>
    <dgm:pt modelId="{0C4D11EF-5660-4858-A21F-E7BFAF45F942}" type="parTrans" cxnId="{E6844963-25AF-409C-BC9C-E4BB185EC1F0}">
      <dgm:prSet/>
      <dgm:spPr/>
      <dgm:t>
        <a:bodyPr/>
        <a:lstStyle/>
        <a:p>
          <a:endParaRPr lang="ru-RU"/>
        </a:p>
      </dgm:t>
    </dgm:pt>
    <dgm:pt modelId="{A3E22C00-7965-4F2D-BA81-3981B5068126}" type="sibTrans" cxnId="{E6844963-25AF-409C-BC9C-E4BB185EC1F0}">
      <dgm:prSet/>
      <dgm:spPr/>
      <dgm:t>
        <a:bodyPr/>
        <a:lstStyle/>
        <a:p>
          <a:endParaRPr lang="ru-RU"/>
        </a:p>
      </dgm:t>
    </dgm:pt>
    <dgm:pt modelId="{887612B5-8D11-41BC-894D-18DA88EC72FC}">
      <dgm:prSet phldrT="[Текст]"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Учитель должен</a:t>
          </a: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уметь: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5703EB-DB9D-4766-9DD6-93FE249BD6D2}" type="parTrans" cxnId="{F911CF41-F94C-41B1-A95B-3A6A1B2F5BA1}">
      <dgm:prSet/>
      <dgm:spPr/>
      <dgm:t>
        <a:bodyPr/>
        <a:lstStyle/>
        <a:p>
          <a:endParaRPr lang="ru-RU"/>
        </a:p>
      </dgm:t>
    </dgm:pt>
    <dgm:pt modelId="{88089D8A-AD6A-49D0-8772-EBA5B8052230}" type="sibTrans" cxnId="{F911CF41-F94C-41B1-A95B-3A6A1B2F5BA1}">
      <dgm:prSet/>
      <dgm:spPr/>
      <dgm:t>
        <a:bodyPr/>
        <a:lstStyle/>
        <a:p>
          <a:endParaRPr lang="ru-RU"/>
        </a:p>
      </dgm:t>
    </dgm:pt>
    <dgm:pt modelId="{B5587402-2687-4512-A458-35553EC05D64}">
      <dgm:prSet phldrT="[Текст]" custT="1"/>
      <dgm:spPr/>
      <dgm:t>
        <a:bodyPr/>
        <a:lstStyle/>
        <a:p>
          <a:r>
            <a:rPr lang="ru-RU" sz="1100" dirty="0" smtClean="0"/>
            <a:t>Обогащать учебные программы, т.е. обновлять и расширять содержание образования</a:t>
          </a:r>
          <a:endParaRPr lang="ru-RU" sz="1100" dirty="0"/>
        </a:p>
      </dgm:t>
    </dgm:pt>
    <dgm:pt modelId="{4115764E-0C8B-4227-9F97-22C2E0952448}" type="parTrans" cxnId="{A8D855D3-0129-43F5-B9FA-3713373BEDF2}">
      <dgm:prSet/>
      <dgm:spPr/>
      <dgm:t>
        <a:bodyPr/>
        <a:lstStyle/>
        <a:p>
          <a:endParaRPr lang="ru-RU"/>
        </a:p>
      </dgm:t>
    </dgm:pt>
    <dgm:pt modelId="{53E48000-AA80-4E26-B384-7492D55C2B44}" type="sibTrans" cxnId="{A8D855D3-0129-43F5-B9FA-3713373BEDF2}">
      <dgm:prSet/>
      <dgm:spPr/>
      <dgm:t>
        <a:bodyPr/>
        <a:lstStyle/>
        <a:p>
          <a:endParaRPr lang="ru-RU"/>
        </a:p>
      </dgm:t>
    </dgm:pt>
    <dgm:pt modelId="{DD0CB5D3-32B1-4763-BC83-A56D36C8F2F4}">
      <dgm:prSet phldrT="[Текст]" custT="1"/>
      <dgm:spPr/>
      <dgm:t>
        <a:bodyPr/>
        <a:lstStyle/>
        <a:p>
          <a:r>
            <a:rPr lang="ru-RU" sz="1100" dirty="0" smtClean="0"/>
            <a:t>Стимулировать познавательные  способности учащихся</a:t>
          </a:r>
          <a:endParaRPr lang="ru-RU" sz="1100" dirty="0"/>
        </a:p>
      </dgm:t>
    </dgm:pt>
    <dgm:pt modelId="{AC556F84-A1BF-4789-B768-FDE31553B396}" type="parTrans" cxnId="{1FB8EE65-BEAD-4EAD-998A-C7513C67D230}">
      <dgm:prSet/>
      <dgm:spPr/>
      <dgm:t>
        <a:bodyPr/>
        <a:lstStyle/>
        <a:p>
          <a:endParaRPr lang="ru-RU"/>
        </a:p>
      </dgm:t>
    </dgm:pt>
    <dgm:pt modelId="{6DCA607A-1DC0-42C3-822A-A9B05AD8C0B1}" type="sibTrans" cxnId="{1FB8EE65-BEAD-4EAD-998A-C7513C67D230}">
      <dgm:prSet/>
      <dgm:spPr/>
      <dgm:t>
        <a:bodyPr/>
        <a:lstStyle/>
        <a:p>
          <a:endParaRPr lang="ru-RU"/>
        </a:p>
      </dgm:t>
    </dgm:pt>
    <dgm:pt modelId="{F0803C07-9E89-4DD2-8F40-FB760646AE62}">
      <dgm:prSet phldrT="[Текст]" custT="1"/>
      <dgm:spPr/>
      <dgm:t>
        <a:bodyPr/>
        <a:lstStyle/>
        <a:p>
          <a:r>
            <a:rPr lang="ru-RU" sz="1100" dirty="0" smtClean="0"/>
            <a:t>Интеллигентным, нравственным  и эрудированным</a:t>
          </a:r>
          <a:endParaRPr lang="ru-RU" sz="1100" dirty="0"/>
        </a:p>
      </dgm:t>
    </dgm:pt>
    <dgm:pt modelId="{2CD01454-DACC-48B7-93EB-B990A4A4B1E4}" type="parTrans" cxnId="{17FB1A19-9CC5-48CF-9EC9-CEC9D127A05D}">
      <dgm:prSet/>
      <dgm:spPr/>
      <dgm:t>
        <a:bodyPr/>
        <a:lstStyle/>
        <a:p>
          <a:endParaRPr lang="ru-RU"/>
        </a:p>
      </dgm:t>
    </dgm:pt>
    <dgm:pt modelId="{59EE203C-3896-4CEF-A1CC-B36030BA83EB}" type="sibTrans" cxnId="{17FB1A19-9CC5-48CF-9EC9-CEC9D127A05D}">
      <dgm:prSet/>
      <dgm:spPr/>
      <dgm:t>
        <a:bodyPr/>
        <a:lstStyle/>
        <a:p>
          <a:endParaRPr lang="ru-RU"/>
        </a:p>
      </dgm:t>
    </dgm:pt>
    <dgm:pt modelId="{C1BFCBD5-F76E-41E4-B622-0F37AADC8D66}">
      <dgm:prSet phldrT="[Текст]" custT="1"/>
      <dgm:spPr/>
      <dgm:t>
        <a:bodyPr/>
        <a:lstStyle/>
        <a:p>
          <a:r>
            <a:rPr lang="ru-RU" sz="1100" dirty="0" smtClean="0"/>
            <a:t>Владеть современными  педагогическими  технологиями</a:t>
          </a:r>
          <a:endParaRPr lang="ru-RU" sz="1100" dirty="0"/>
        </a:p>
      </dgm:t>
    </dgm:pt>
    <dgm:pt modelId="{9EFF6459-94AD-40B1-A32E-244BFE993B56}" type="parTrans" cxnId="{A3D038DF-756D-499B-83EF-06A540379B93}">
      <dgm:prSet/>
      <dgm:spPr/>
      <dgm:t>
        <a:bodyPr/>
        <a:lstStyle/>
        <a:p>
          <a:endParaRPr lang="ru-RU"/>
        </a:p>
      </dgm:t>
    </dgm:pt>
    <dgm:pt modelId="{21794A06-D572-407D-91FD-165C25C8A33B}" type="sibTrans" cxnId="{A3D038DF-756D-499B-83EF-06A540379B93}">
      <dgm:prSet/>
      <dgm:spPr/>
      <dgm:t>
        <a:bodyPr/>
        <a:lstStyle/>
        <a:p>
          <a:endParaRPr lang="ru-RU"/>
        </a:p>
      </dgm:t>
    </dgm:pt>
    <dgm:pt modelId="{3DD845EC-3626-4EBC-8DD6-26DF0B19A3AD}">
      <dgm:prSet phldrT="[Текст]" custT="1"/>
      <dgm:spPr/>
      <dgm:t>
        <a:bodyPr/>
        <a:lstStyle/>
        <a:p>
          <a:r>
            <a:rPr lang="ru-RU" sz="1100" dirty="0" smtClean="0"/>
            <a:t>Иметь позитивную Я- концепцию, быть целеустремленным , настойчивым, эмоционально стабильным</a:t>
          </a:r>
          <a:endParaRPr lang="ru-RU" sz="1100" dirty="0"/>
        </a:p>
      </dgm:t>
    </dgm:pt>
    <dgm:pt modelId="{466E4492-AAB0-49A3-A387-330C3224E979}" type="parTrans" cxnId="{AF35AB9D-E54A-469A-AC5A-0877E6939651}">
      <dgm:prSet/>
      <dgm:spPr/>
      <dgm:t>
        <a:bodyPr/>
        <a:lstStyle/>
        <a:p>
          <a:endParaRPr lang="ru-RU"/>
        </a:p>
      </dgm:t>
    </dgm:pt>
    <dgm:pt modelId="{4AD1FA22-91A2-41C9-B416-59C7B9D31E8E}" type="sibTrans" cxnId="{AF35AB9D-E54A-469A-AC5A-0877E6939651}">
      <dgm:prSet/>
      <dgm:spPr/>
      <dgm:t>
        <a:bodyPr/>
        <a:lstStyle/>
        <a:p>
          <a:endParaRPr lang="ru-RU"/>
        </a:p>
      </dgm:t>
    </dgm:pt>
    <dgm:pt modelId="{3FBEDEFD-B077-4EDE-8739-34DD3E96FDC2}">
      <dgm:prSet phldrT="[Текст]" custT="1"/>
      <dgm:spPr/>
      <dgm:t>
        <a:bodyPr/>
        <a:lstStyle/>
        <a:p>
          <a:r>
            <a:rPr lang="ru-RU" sz="1100" dirty="0" smtClean="0"/>
            <a:t>Умелым организатором учебно-воспитательного процесса, психологом</a:t>
          </a:r>
          <a:endParaRPr lang="ru-RU" sz="1100" dirty="0"/>
        </a:p>
      </dgm:t>
    </dgm:pt>
    <dgm:pt modelId="{0607D3D1-5333-41C5-949C-0E9FE1F8F487}" type="parTrans" cxnId="{3CCFDD1F-F28E-4909-9B7C-CC63587146B8}">
      <dgm:prSet/>
      <dgm:spPr/>
      <dgm:t>
        <a:bodyPr/>
        <a:lstStyle/>
        <a:p>
          <a:endParaRPr lang="ru-RU"/>
        </a:p>
      </dgm:t>
    </dgm:pt>
    <dgm:pt modelId="{B926C437-D979-4576-AD57-D822252935CC}" type="sibTrans" cxnId="{3CCFDD1F-F28E-4909-9B7C-CC63587146B8}">
      <dgm:prSet/>
      <dgm:spPr/>
      <dgm:t>
        <a:bodyPr/>
        <a:lstStyle/>
        <a:p>
          <a:endParaRPr lang="ru-RU"/>
        </a:p>
      </dgm:t>
    </dgm:pt>
    <dgm:pt modelId="{CB7DE98A-6E20-4308-AD9C-55283F5A1F17}">
      <dgm:prSet phldrT="[Текст]" custT="1"/>
      <dgm:spPr/>
      <dgm:t>
        <a:bodyPr/>
        <a:lstStyle/>
        <a:p>
          <a:r>
            <a:rPr lang="ru-RU" sz="1100" dirty="0" smtClean="0"/>
            <a:t>Работать дифференцированно, осуществлять  индивидуальный поход и консультировать учащихся</a:t>
          </a:r>
          <a:endParaRPr lang="ru-RU" sz="1100" dirty="0"/>
        </a:p>
      </dgm:t>
    </dgm:pt>
    <dgm:pt modelId="{CB667250-D9A3-4CA7-BE8C-F29ABF52B1FB}" type="parTrans" cxnId="{01EEF182-F450-4816-A1E8-ED28998FEA09}">
      <dgm:prSet/>
      <dgm:spPr/>
      <dgm:t>
        <a:bodyPr/>
        <a:lstStyle/>
        <a:p>
          <a:endParaRPr lang="ru-RU"/>
        </a:p>
      </dgm:t>
    </dgm:pt>
    <dgm:pt modelId="{8961F182-5ACB-48EA-9C4D-73B3C1410F14}" type="sibTrans" cxnId="{01EEF182-F450-4816-A1E8-ED28998FEA09}">
      <dgm:prSet/>
      <dgm:spPr/>
      <dgm:t>
        <a:bodyPr/>
        <a:lstStyle/>
        <a:p>
          <a:endParaRPr lang="ru-RU"/>
        </a:p>
      </dgm:t>
    </dgm:pt>
    <dgm:pt modelId="{FFA31FA3-6CA9-4296-9101-23D96642C3B0}">
      <dgm:prSet phldrT="[Текст]" custT="1"/>
      <dgm:spPr/>
      <dgm:t>
        <a:bodyPr/>
        <a:lstStyle/>
        <a:p>
          <a:r>
            <a:rPr lang="ru-RU" sz="1100" dirty="0" smtClean="0"/>
            <a:t>Принимать взвешенные  психолого-педагогические решения</a:t>
          </a:r>
          <a:endParaRPr lang="ru-RU" sz="1100" dirty="0"/>
        </a:p>
      </dgm:t>
    </dgm:pt>
    <dgm:pt modelId="{66CC4691-5FC5-482C-9A59-248063BC07DF}" type="parTrans" cxnId="{B0E3EBE5-A99F-4F88-AB50-930EE1852D53}">
      <dgm:prSet/>
      <dgm:spPr/>
      <dgm:t>
        <a:bodyPr/>
        <a:lstStyle/>
        <a:p>
          <a:endParaRPr lang="ru-RU"/>
        </a:p>
      </dgm:t>
    </dgm:pt>
    <dgm:pt modelId="{4A80D895-4C38-4D82-A0F4-EEA9A8B6A421}" type="sibTrans" cxnId="{B0E3EBE5-A99F-4F88-AB50-930EE1852D53}">
      <dgm:prSet/>
      <dgm:spPr/>
      <dgm:t>
        <a:bodyPr/>
        <a:lstStyle/>
        <a:p>
          <a:endParaRPr lang="ru-RU"/>
        </a:p>
      </dgm:t>
    </dgm:pt>
    <dgm:pt modelId="{50E6F792-9E7C-4A89-9EED-7BAD8C244D6A}">
      <dgm:prSet phldrT="[Текст]" custT="1"/>
      <dgm:spPr/>
      <dgm:t>
        <a:bodyPr/>
        <a:lstStyle/>
        <a:p>
          <a:r>
            <a:rPr lang="ru-RU" sz="1100" dirty="0" smtClean="0"/>
            <a:t>Анализировать свою учебно-воспитательную деятельность и всего класса</a:t>
          </a:r>
          <a:endParaRPr lang="ru-RU" sz="1100" dirty="0"/>
        </a:p>
      </dgm:t>
    </dgm:pt>
    <dgm:pt modelId="{1DE873A3-4C6F-4836-BE5D-C4ABFA867847}" type="parTrans" cxnId="{0A7876BE-2AD3-49A5-969F-BEBCB6BEFA82}">
      <dgm:prSet/>
      <dgm:spPr/>
      <dgm:t>
        <a:bodyPr/>
        <a:lstStyle/>
        <a:p>
          <a:endParaRPr lang="ru-RU"/>
        </a:p>
      </dgm:t>
    </dgm:pt>
    <dgm:pt modelId="{CB3C6809-B156-4B2A-8ED3-72C6A54305D8}" type="sibTrans" cxnId="{0A7876BE-2AD3-49A5-969F-BEBCB6BEFA82}">
      <dgm:prSet/>
      <dgm:spPr/>
      <dgm:t>
        <a:bodyPr/>
        <a:lstStyle/>
        <a:p>
          <a:endParaRPr lang="ru-RU"/>
        </a:p>
      </dgm:t>
    </dgm:pt>
    <dgm:pt modelId="{AF767E56-0F03-4317-9278-CF9D652DE265}">
      <dgm:prSet phldrT="[Текст]" custT="1"/>
      <dgm:spPr/>
      <dgm:t>
        <a:bodyPr/>
        <a:lstStyle/>
        <a:p>
          <a:r>
            <a:rPr lang="ru-RU" sz="1100" dirty="0" smtClean="0"/>
            <a:t>Отбирать и готовит материал для коллективных творческих дел</a:t>
          </a:r>
          <a:endParaRPr lang="ru-RU" sz="1100" dirty="0"/>
        </a:p>
      </dgm:t>
    </dgm:pt>
    <dgm:pt modelId="{D1DB673E-9C3F-44B5-81B9-80E3754022E8}" type="parTrans" cxnId="{0FA662E7-E426-4FBC-B6B7-184AD33A19B8}">
      <dgm:prSet/>
      <dgm:spPr/>
      <dgm:t>
        <a:bodyPr/>
        <a:lstStyle/>
        <a:p>
          <a:endParaRPr lang="ru-RU"/>
        </a:p>
      </dgm:t>
    </dgm:pt>
    <dgm:pt modelId="{44EB50CF-F6CA-4F8D-9E70-90B0AD651DB9}" type="sibTrans" cxnId="{0FA662E7-E426-4FBC-B6B7-184AD33A19B8}">
      <dgm:prSet/>
      <dgm:spPr/>
      <dgm:t>
        <a:bodyPr/>
        <a:lstStyle/>
        <a:p>
          <a:endParaRPr lang="ru-RU"/>
        </a:p>
      </dgm:t>
    </dgm:pt>
    <dgm:pt modelId="{3465AD70-D216-4D6B-BA4F-08B7CDE21A73}" type="pres">
      <dgm:prSet presAssocID="{76C5A296-F0DA-4177-B9DB-1FC247BDCA1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648AB90-6B51-44D6-B68A-929D3DF4CF4F}" type="pres">
      <dgm:prSet presAssocID="{EEA54939-ED67-4348-AD21-60130FACBA2A}" presName="linNode" presStyleCnt="0"/>
      <dgm:spPr/>
    </dgm:pt>
    <dgm:pt modelId="{81A76F82-D522-4F03-B3E9-BED5C03A908A}" type="pres">
      <dgm:prSet presAssocID="{EEA54939-ED67-4348-AD21-60130FACBA2A}" presName="parentShp" presStyleLbl="node1" presStyleIdx="0" presStyleCnt="2" custLinFactNeighborY="10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5EA9DA-1F61-4552-9A5D-D18DC9309721}" type="pres">
      <dgm:prSet presAssocID="{EEA54939-ED67-4348-AD21-60130FACBA2A}" presName="childShp" presStyleLbl="bgAccFollowNode1" presStyleIdx="0" presStyleCnt="2" custScaleY="259542" custLinFactNeighborX="-24" custLinFactNeighborY="6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014FC3-5A3F-4DF8-91BF-D3D15545D02E}" type="pres">
      <dgm:prSet presAssocID="{AA40C166-095A-46BE-A842-A06E29492E7E}" presName="spacing" presStyleCnt="0"/>
      <dgm:spPr/>
    </dgm:pt>
    <dgm:pt modelId="{30187DC6-54B9-457B-BBC4-6EC1094B498A}" type="pres">
      <dgm:prSet presAssocID="{887612B5-8D11-41BC-894D-18DA88EC72FC}" presName="linNode" presStyleCnt="0"/>
      <dgm:spPr/>
    </dgm:pt>
    <dgm:pt modelId="{49275F83-7B61-4029-92B3-EDA5066636CD}" type="pres">
      <dgm:prSet presAssocID="{887612B5-8D11-41BC-894D-18DA88EC72FC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B43AF4-48D6-472A-9E93-E371A1C7D61B}" type="pres">
      <dgm:prSet presAssocID="{887612B5-8D11-41BC-894D-18DA88EC72FC}" presName="childShp" presStyleLbl="bgAccFollowNode1" presStyleIdx="1" presStyleCnt="2" custScaleY="292589" custLinFactNeighborX="-24" custLinFactNeighborY="-15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8C0550-8B1D-470F-8939-BF19C961CCD8}" type="presOf" srcId="{3FBEDEFD-B077-4EDE-8739-34DD3E96FDC2}" destId="{415EA9DA-1F61-4552-9A5D-D18DC9309721}" srcOrd="0" destOrd="5" presId="urn:microsoft.com/office/officeart/2005/8/layout/vList6"/>
    <dgm:cxn modelId="{0A7876BE-2AD3-49A5-969F-BEBCB6BEFA82}" srcId="{887612B5-8D11-41BC-894D-18DA88EC72FC}" destId="{50E6F792-9E7C-4A89-9EED-7BAD8C244D6A}" srcOrd="4" destOrd="0" parTransId="{1DE873A3-4C6F-4836-BE5D-C4ABFA867847}" sibTransId="{CB3C6809-B156-4B2A-8ED3-72C6A54305D8}"/>
    <dgm:cxn modelId="{55950DAF-B314-4B55-9CFE-526DD6384EF2}" type="presOf" srcId="{50E6F792-9E7C-4A89-9EED-7BAD8C244D6A}" destId="{80B43AF4-48D6-472A-9E93-E371A1C7D61B}" srcOrd="0" destOrd="4" presId="urn:microsoft.com/office/officeart/2005/8/layout/vList6"/>
    <dgm:cxn modelId="{A3D038DF-756D-499B-83EF-06A540379B93}" srcId="{EEA54939-ED67-4348-AD21-60130FACBA2A}" destId="{C1BFCBD5-F76E-41E4-B622-0F37AADC8D66}" srcOrd="3" destOrd="0" parTransId="{9EFF6459-94AD-40B1-A32E-244BFE993B56}" sibTransId="{21794A06-D572-407D-91FD-165C25C8A33B}"/>
    <dgm:cxn modelId="{AF35AB9D-E54A-469A-AC5A-0877E6939651}" srcId="{EEA54939-ED67-4348-AD21-60130FACBA2A}" destId="{3DD845EC-3626-4EBC-8DD6-26DF0B19A3AD}" srcOrd="4" destOrd="0" parTransId="{466E4492-AAB0-49A3-A387-330C3224E979}" sibTransId="{4AD1FA22-91A2-41C9-B416-59C7B9D31E8E}"/>
    <dgm:cxn modelId="{4935AFBF-8111-4E44-90A5-D1251A1C4CBD}" srcId="{76C5A296-F0DA-4177-B9DB-1FC247BDCA1E}" destId="{EEA54939-ED67-4348-AD21-60130FACBA2A}" srcOrd="0" destOrd="0" parTransId="{BEFCE24B-A439-47AF-A00B-AB8D3A853E14}" sibTransId="{AA40C166-095A-46BE-A842-A06E29492E7E}"/>
    <dgm:cxn modelId="{EDF01744-06CD-4559-93F3-4B160F8C0F02}" type="presOf" srcId="{DD0CB5D3-32B1-4763-BC83-A56D36C8F2F4}" destId="{80B43AF4-48D6-472A-9E93-E371A1C7D61B}" srcOrd="0" destOrd="2" presId="urn:microsoft.com/office/officeart/2005/8/layout/vList6"/>
    <dgm:cxn modelId="{734C3DA4-20B9-47B4-9422-C0BFA27C2F0C}" type="presOf" srcId="{FFA31FA3-6CA9-4296-9101-23D96642C3B0}" destId="{80B43AF4-48D6-472A-9E93-E371A1C7D61B}" srcOrd="0" destOrd="3" presId="urn:microsoft.com/office/officeart/2005/8/layout/vList6"/>
    <dgm:cxn modelId="{17FB1A19-9CC5-48CF-9EC9-CEC9D127A05D}" srcId="{EEA54939-ED67-4348-AD21-60130FACBA2A}" destId="{F0803C07-9E89-4DD2-8F40-FB760646AE62}" srcOrd="2" destOrd="0" parTransId="{2CD01454-DACC-48B7-93EB-B990A4A4B1E4}" sibTransId="{59EE203C-3896-4CEF-A1CC-B36030BA83EB}"/>
    <dgm:cxn modelId="{3F57826C-A4B9-46A9-955B-5DBB79D225E2}" type="presOf" srcId="{CB7DE98A-6E20-4308-AD9C-55283F5A1F17}" destId="{80B43AF4-48D6-472A-9E93-E371A1C7D61B}" srcOrd="0" destOrd="1" presId="urn:microsoft.com/office/officeart/2005/8/layout/vList6"/>
    <dgm:cxn modelId="{B0E3EBE5-A99F-4F88-AB50-930EE1852D53}" srcId="{887612B5-8D11-41BC-894D-18DA88EC72FC}" destId="{FFA31FA3-6CA9-4296-9101-23D96642C3B0}" srcOrd="3" destOrd="0" parTransId="{66CC4691-5FC5-482C-9A59-248063BC07DF}" sibTransId="{4A80D895-4C38-4D82-A0F4-EEA9A8B6A421}"/>
    <dgm:cxn modelId="{A8D855D3-0129-43F5-B9FA-3713373BEDF2}" srcId="{887612B5-8D11-41BC-894D-18DA88EC72FC}" destId="{B5587402-2687-4512-A458-35553EC05D64}" srcOrd="0" destOrd="0" parTransId="{4115764E-0C8B-4227-9F97-22C2E0952448}" sibTransId="{53E48000-AA80-4E26-B384-7492D55C2B44}"/>
    <dgm:cxn modelId="{0FA662E7-E426-4FBC-B6B7-184AD33A19B8}" srcId="{887612B5-8D11-41BC-894D-18DA88EC72FC}" destId="{AF767E56-0F03-4317-9278-CF9D652DE265}" srcOrd="5" destOrd="0" parTransId="{D1DB673E-9C3F-44B5-81B9-80E3754022E8}" sibTransId="{44EB50CF-F6CA-4F8D-9E70-90B0AD651DB9}"/>
    <dgm:cxn modelId="{A0C38E1A-60BA-4934-8CD1-292E82D5BF17}" type="presOf" srcId="{F0803C07-9E89-4DD2-8F40-FB760646AE62}" destId="{415EA9DA-1F61-4552-9A5D-D18DC9309721}" srcOrd="0" destOrd="2" presId="urn:microsoft.com/office/officeart/2005/8/layout/vList6"/>
    <dgm:cxn modelId="{CE5E125E-B7EF-48FC-9C95-6B14BB51E4DB}" type="presOf" srcId="{B5587402-2687-4512-A458-35553EC05D64}" destId="{80B43AF4-48D6-472A-9E93-E371A1C7D61B}" srcOrd="0" destOrd="0" presId="urn:microsoft.com/office/officeart/2005/8/layout/vList6"/>
    <dgm:cxn modelId="{576D1630-7D7D-41DF-B658-2425A3AE17E9}" type="presOf" srcId="{0FA8C2A9-F5FA-4716-BCCA-A80F6756A284}" destId="{415EA9DA-1F61-4552-9A5D-D18DC9309721}" srcOrd="0" destOrd="1" presId="urn:microsoft.com/office/officeart/2005/8/layout/vList6"/>
    <dgm:cxn modelId="{48407A8D-C480-4C69-847B-054CD49B3FE8}" type="presOf" srcId="{887612B5-8D11-41BC-894D-18DA88EC72FC}" destId="{49275F83-7B61-4029-92B3-EDA5066636CD}" srcOrd="0" destOrd="0" presId="urn:microsoft.com/office/officeart/2005/8/layout/vList6"/>
    <dgm:cxn modelId="{1FB8EE65-BEAD-4EAD-998A-C7513C67D230}" srcId="{887612B5-8D11-41BC-894D-18DA88EC72FC}" destId="{DD0CB5D3-32B1-4763-BC83-A56D36C8F2F4}" srcOrd="2" destOrd="0" parTransId="{AC556F84-A1BF-4789-B768-FDE31553B396}" sibTransId="{6DCA607A-1DC0-42C3-822A-A9B05AD8C0B1}"/>
    <dgm:cxn modelId="{9567FBC6-78A7-4714-BAA4-6F73DEF22BD7}" type="presOf" srcId="{C1BFCBD5-F76E-41E4-B622-0F37AADC8D66}" destId="{415EA9DA-1F61-4552-9A5D-D18DC9309721}" srcOrd="0" destOrd="3" presId="urn:microsoft.com/office/officeart/2005/8/layout/vList6"/>
    <dgm:cxn modelId="{47CD9110-9C72-4DD9-8A66-2977C9FDAF8A}" srcId="{EEA54939-ED67-4348-AD21-60130FACBA2A}" destId="{9B9775F8-306D-4E6C-AC11-C15F89D59FFE}" srcOrd="0" destOrd="0" parTransId="{8ADB0EF1-44E0-4F81-987C-0AA3C7B88F9F}" sibTransId="{C1677ECA-DE1E-4BF6-909C-8559DFB86781}"/>
    <dgm:cxn modelId="{D39D4BA1-9609-488D-9484-0BCCF68D7BBD}" type="presOf" srcId="{76C5A296-F0DA-4177-B9DB-1FC247BDCA1E}" destId="{3465AD70-D216-4D6B-BA4F-08B7CDE21A73}" srcOrd="0" destOrd="0" presId="urn:microsoft.com/office/officeart/2005/8/layout/vList6"/>
    <dgm:cxn modelId="{F911CF41-F94C-41B1-A95B-3A6A1B2F5BA1}" srcId="{76C5A296-F0DA-4177-B9DB-1FC247BDCA1E}" destId="{887612B5-8D11-41BC-894D-18DA88EC72FC}" srcOrd="1" destOrd="0" parTransId="{165703EB-DB9D-4766-9DD6-93FE249BD6D2}" sibTransId="{88089D8A-AD6A-49D0-8772-EBA5B8052230}"/>
    <dgm:cxn modelId="{AB20345D-7E19-4AF9-8A13-D72981739AB6}" type="presOf" srcId="{EEA54939-ED67-4348-AD21-60130FACBA2A}" destId="{81A76F82-D522-4F03-B3E9-BED5C03A908A}" srcOrd="0" destOrd="0" presId="urn:microsoft.com/office/officeart/2005/8/layout/vList6"/>
    <dgm:cxn modelId="{5003DDB0-C1D3-406F-AE5D-13E63FFB1EA9}" type="presOf" srcId="{AF767E56-0F03-4317-9278-CF9D652DE265}" destId="{80B43AF4-48D6-472A-9E93-E371A1C7D61B}" srcOrd="0" destOrd="5" presId="urn:microsoft.com/office/officeart/2005/8/layout/vList6"/>
    <dgm:cxn modelId="{01EEF182-F450-4816-A1E8-ED28998FEA09}" srcId="{887612B5-8D11-41BC-894D-18DA88EC72FC}" destId="{CB7DE98A-6E20-4308-AD9C-55283F5A1F17}" srcOrd="1" destOrd="0" parTransId="{CB667250-D9A3-4CA7-BE8C-F29ABF52B1FB}" sibTransId="{8961F182-5ACB-48EA-9C4D-73B3C1410F14}"/>
    <dgm:cxn modelId="{2FBD92F2-32AA-4E7B-BA6B-EA40AD9344F9}" type="presOf" srcId="{3DD845EC-3626-4EBC-8DD6-26DF0B19A3AD}" destId="{415EA9DA-1F61-4552-9A5D-D18DC9309721}" srcOrd="0" destOrd="4" presId="urn:microsoft.com/office/officeart/2005/8/layout/vList6"/>
    <dgm:cxn modelId="{E6844963-25AF-409C-BC9C-E4BB185EC1F0}" srcId="{EEA54939-ED67-4348-AD21-60130FACBA2A}" destId="{0FA8C2A9-F5FA-4716-BCCA-A80F6756A284}" srcOrd="1" destOrd="0" parTransId="{0C4D11EF-5660-4858-A21F-E7BFAF45F942}" sibTransId="{A3E22C00-7965-4F2D-BA81-3981B5068126}"/>
    <dgm:cxn modelId="{3CCFDD1F-F28E-4909-9B7C-CC63587146B8}" srcId="{EEA54939-ED67-4348-AD21-60130FACBA2A}" destId="{3FBEDEFD-B077-4EDE-8739-34DD3E96FDC2}" srcOrd="5" destOrd="0" parTransId="{0607D3D1-5333-41C5-949C-0E9FE1F8F487}" sibTransId="{B926C437-D979-4576-AD57-D822252935CC}"/>
    <dgm:cxn modelId="{D78E00EA-13E8-4704-B763-9B848AA01306}" type="presOf" srcId="{9B9775F8-306D-4E6C-AC11-C15F89D59FFE}" destId="{415EA9DA-1F61-4552-9A5D-D18DC9309721}" srcOrd="0" destOrd="0" presId="urn:microsoft.com/office/officeart/2005/8/layout/vList6"/>
    <dgm:cxn modelId="{4DFB3F38-8186-4B7F-A59D-BA13CF8027EF}" type="presParOf" srcId="{3465AD70-D216-4D6B-BA4F-08B7CDE21A73}" destId="{9648AB90-6B51-44D6-B68A-929D3DF4CF4F}" srcOrd="0" destOrd="0" presId="urn:microsoft.com/office/officeart/2005/8/layout/vList6"/>
    <dgm:cxn modelId="{8345DF06-AECE-4AF1-B26B-0C897DE19833}" type="presParOf" srcId="{9648AB90-6B51-44D6-B68A-929D3DF4CF4F}" destId="{81A76F82-D522-4F03-B3E9-BED5C03A908A}" srcOrd="0" destOrd="0" presId="urn:microsoft.com/office/officeart/2005/8/layout/vList6"/>
    <dgm:cxn modelId="{B3C0CF8D-4124-4DF9-BE30-BACE3D675349}" type="presParOf" srcId="{9648AB90-6B51-44D6-B68A-929D3DF4CF4F}" destId="{415EA9DA-1F61-4552-9A5D-D18DC9309721}" srcOrd="1" destOrd="0" presId="urn:microsoft.com/office/officeart/2005/8/layout/vList6"/>
    <dgm:cxn modelId="{C68A7644-7B0B-4594-8C4E-541B2166C326}" type="presParOf" srcId="{3465AD70-D216-4D6B-BA4F-08B7CDE21A73}" destId="{FF014FC3-5A3F-4DF8-91BF-D3D15545D02E}" srcOrd="1" destOrd="0" presId="urn:microsoft.com/office/officeart/2005/8/layout/vList6"/>
    <dgm:cxn modelId="{524CA895-62C7-4198-ADFE-CECD48CBCAFC}" type="presParOf" srcId="{3465AD70-D216-4D6B-BA4F-08B7CDE21A73}" destId="{30187DC6-54B9-457B-BBC4-6EC1094B498A}" srcOrd="2" destOrd="0" presId="urn:microsoft.com/office/officeart/2005/8/layout/vList6"/>
    <dgm:cxn modelId="{20A68D9C-3B5F-4F8C-96E3-B596D7BA455E}" type="presParOf" srcId="{30187DC6-54B9-457B-BBC4-6EC1094B498A}" destId="{49275F83-7B61-4029-92B3-EDA5066636CD}" srcOrd="0" destOrd="0" presId="urn:microsoft.com/office/officeart/2005/8/layout/vList6"/>
    <dgm:cxn modelId="{5A5BBDE9-EB59-4F0F-91FA-291C4DE004DF}" type="presParOf" srcId="{30187DC6-54B9-457B-BBC4-6EC1094B498A}" destId="{80B43AF4-48D6-472A-9E93-E371A1C7D61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BCE06E-0A2C-4AC7-AA08-A41D9EBB55D1}" type="doc">
      <dgm:prSet loTypeId="urn:microsoft.com/office/officeart/2005/8/layout/vList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32CDCC-B4EB-40DF-A1C5-D95C0E19001F}">
      <dgm:prSet phldrT="[Текст]"/>
      <dgm:spPr/>
      <dgm:t>
        <a:bodyPr/>
        <a:lstStyle/>
        <a:p>
          <a:r>
            <a:rPr lang="ru-RU" dirty="0" smtClean="0"/>
            <a:t>Блок по развитию кругозора</a:t>
          </a:r>
        </a:p>
        <a:p>
          <a:r>
            <a:rPr lang="ru-RU" dirty="0" smtClean="0"/>
            <a:t>-Русский язык</a:t>
          </a:r>
        </a:p>
        <a:p>
          <a:r>
            <a:rPr lang="ru-RU" dirty="0" smtClean="0"/>
            <a:t>- Математика </a:t>
          </a:r>
          <a:endParaRPr lang="ru-RU" dirty="0"/>
        </a:p>
      </dgm:t>
    </dgm:pt>
    <dgm:pt modelId="{881349B1-6285-443D-B85A-9257E289F324}" type="parTrans" cxnId="{722EE82B-57D4-4EDE-BDAE-67F353E534E6}">
      <dgm:prSet/>
      <dgm:spPr/>
      <dgm:t>
        <a:bodyPr/>
        <a:lstStyle/>
        <a:p>
          <a:endParaRPr lang="ru-RU"/>
        </a:p>
      </dgm:t>
    </dgm:pt>
    <dgm:pt modelId="{85C9D30B-EC74-4FAB-B454-7D46B1795490}" type="sibTrans" cxnId="{722EE82B-57D4-4EDE-BDAE-67F353E534E6}">
      <dgm:prSet/>
      <dgm:spPr/>
      <dgm:t>
        <a:bodyPr/>
        <a:lstStyle/>
        <a:p>
          <a:endParaRPr lang="ru-RU"/>
        </a:p>
      </dgm:t>
    </dgm:pt>
    <dgm:pt modelId="{A86622A2-9C7C-45A7-ACA6-C87A1B529A27}">
      <dgm:prSet phldrT="[Текст]"/>
      <dgm:spPr/>
      <dgm:t>
        <a:bodyPr/>
        <a:lstStyle/>
        <a:p>
          <a:r>
            <a:rPr lang="ru-RU" dirty="0" smtClean="0"/>
            <a:t>Блок по развитию интеллектуальных способностей</a:t>
          </a:r>
        </a:p>
        <a:p>
          <a:r>
            <a:rPr lang="ru-RU" dirty="0" smtClean="0"/>
            <a:t>-тренинги по развитию мышления памяти, внимания</a:t>
          </a:r>
        </a:p>
        <a:p>
          <a:endParaRPr lang="ru-RU" dirty="0"/>
        </a:p>
      </dgm:t>
    </dgm:pt>
    <dgm:pt modelId="{C92C7289-A05F-45A5-9A2F-B6EE0C48DBD2}" type="parTrans" cxnId="{6AB95AD7-FD3D-4F7F-920B-D8DA4DCFAD49}">
      <dgm:prSet/>
      <dgm:spPr/>
      <dgm:t>
        <a:bodyPr/>
        <a:lstStyle/>
        <a:p>
          <a:endParaRPr lang="ru-RU"/>
        </a:p>
      </dgm:t>
    </dgm:pt>
    <dgm:pt modelId="{2A3293D4-DDCD-4529-BBA3-1682C35E3CEF}" type="sibTrans" cxnId="{6AB95AD7-FD3D-4F7F-920B-D8DA4DCFAD49}">
      <dgm:prSet/>
      <dgm:spPr/>
      <dgm:t>
        <a:bodyPr/>
        <a:lstStyle/>
        <a:p>
          <a:endParaRPr lang="ru-RU"/>
        </a:p>
      </dgm:t>
    </dgm:pt>
    <dgm:pt modelId="{7FB63FF6-07F3-42B5-8F76-C27AFDE976A2}">
      <dgm:prSet phldrT="[Текст]"/>
      <dgm:spPr/>
      <dgm:t>
        <a:bodyPr/>
        <a:lstStyle/>
        <a:p>
          <a:r>
            <a:rPr lang="ru-RU" dirty="0" smtClean="0"/>
            <a:t>Блок по развитию аффективной сферы, способствующий развитию творческого потенциала личности ребенка </a:t>
          </a:r>
        </a:p>
        <a:p>
          <a:r>
            <a:rPr lang="ru-RU" dirty="0" smtClean="0"/>
            <a:t>- </a:t>
          </a:r>
          <a:r>
            <a:rPr lang="ru-RU" dirty="0" err="1" smtClean="0"/>
            <a:t>психогимнастика</a:t>
          </a:r>
          <a:r>
            <a:rPr lang="ru-RU" dirty="0" smtClean="0"/>
            <a:t>, игры,  этюды</a:t>
          </a:r>
          <a:endParaRPr lang="ru-RU" dirty="0"/>
        </a:p>
      </dgm:t>
    </dgm:pt>
    <dgm:pt modelId="{91E7F3A4-D77E-4581-AEB3-D4C75AA15006}" type="parTrans" cxnId="{D0B8DAE6-DFB1-45FF-96FB-9D6435DE564D}">
      <dgm:prSet/>
      <dgm:spPr/>
      <dgm:t>
        <a:bodyPr/>
        <a:lstStyle/>
        <a:p>
          <a:endParaRPr lang="ru-RU"/>
        </a:p>
      </dgm:t>
    </dgm:pt>
    <dgm:pt modelId="{70374508-2CDB-4568-B498-CA3E4F201AF3}" type="sibTrans" cxnId="{D0B8DAE6-DFB1-45FF-96FB-9D6435DE564D}">
      <dgm:prSet/>
      <dgm:spPr/>
      <dgm:t>
        <a:bodyPr/>
        <a:lstStyle/>
        <a:p>
          <a:endParaRPr lang="ru-RU"/>
        </a:p>
      </dgm:t>
    </dgm:pt>
    <dgm:pt modelId="{CF22937A-5C0D-4F3D-B1D2-B0B41226BCCE}" type="pres">
      <dgm:prSet presAssocID="{ECBCE06E-0A2C-4AC7-AA08-A41D9EBB55D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447145-EAB4-4408-A393-32DDEEDC59B4}" type="pres">
      <dgm:prSet presAssocID="{B032CDCC-B4EB-40DF-A1C5-D95C0E19001F}" presName="comp" presStyleCnt="0"/>
      <dgm:spPr/>
    </dgm:pt>
    <dgm:pt modelId="{8109BD23-6CB4-4447-A7C8-EB4A379BF9D4}" type="pres">
      <dgm:prSet presAssocID="{B032CDCC-B4EB-40DF-A1C5-D95C0E19001F}" presName="box" presStyleLbl="node1" presStyleIdx="0" presStyleCnt="3"/>
      <dgm:spPr/>
      <dgm:t>
        <a:bodyPr/>
        <a:lstStyle/>
        <a:p>
          <a:endParaRPr lang="ru-RU"/>
        </a:p>
      </dgm:t>
    </dgm:pt>
    <dgm:pt modelId="{EDBABBF2-6F66-4874-A017-9EE30F4A5FD5}" type="pres">
      <dgm:prSet presAssocID="{B032CDCC-B4EB-40DF-A1C5-D95C0E19001F}" presName="img" presStyleLbl="fgImgPlace1" presStyleIdx="0" presStyleCnt="3"/>
      <dgm:spPr/>
    </dgm:pt>
    <dgm:pt modelId="{2CB0674C-5772-45DA-B56C-24708DE2E6C7}" type="pres">
      <dgm:prSet presAssocID="{B032CDCC-B4EB-40DF-A1C5-D95C0E19001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349C5-9162-4E55-9166-39094FEC4673}" type="pres">
      <dgm:prSet presAssocID="{85C9D30B-EC74-4FAB-B454-7D46B1795490}" presName="spacer" presStyleCnt="0"/>
      <dgm:spPr/>
    </dgm:pt>
    <dgm:pt modelId="{9826BE3E-B59A-453A-84EF-09C2E5E31FC6}" type="pres">
      <dgm:prSet presAssocID="{A86622A2-9C7C-45A7-ACA6-C87A1B529A27}" presName="comp" presStyleCnt="0"/>
      <dgm:spPr/>
    </dgm:pt>
    <dgm:pt modelId="{18652816-A964-4794-B656-487D4B4D3501}" type="pres">
      <dgm:prSet presAssocID="{A86622A2-9C7C-45A7-ACA6-C87A1B529A27}" presName="box" presStyleLbl="node1" presStyleIdx="1" presStyleCnt="3"/>
      <dgm:spPr/>
      <dgm:t>
        <a:bodyPr/>
        <a:lstStyle/>
        <a:p>
          <a:endParaRPr lang="ru-RU"/>
        </a:p>
      </dgm:t>
    </dgm:pt>
    <dgm:pt modelId="{8B39FCCE-BF0A-4127-9FD8-28C760231420}" type="pres">
      <dgm:prSet presAssocID="{A86622A2-9C7C-45A7-ACA6-C87A1B529A27}" presName="img" presStyleLbl="fgImgPlace1" presStyleIdx="1" presStyleCnt="3" custScaleX="91667" custScaleY="75000" custLinFactNeighborX="-2083"/>
      <dgm:spPr/>
    </dgm:pt>
    <dgm:pt modelId="{00FF4A40-2048-413F-B9AB-9A85A02CA044}" type="pres">
      <dgm:prSet presAssocID="{A86622A2-9C7C-45A7-ACA6-C87A1B529A2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B96872-3DCA-46A1-A2BE-9E1C7769F970}" type="pres">
      <dgm:prSet presAssocID="{2A3293D4-DDCD-4529-BBA3-1682C35E3CEF}" presName="spacer" presStyleCnt="0"/>
      <dgm:spPr/>
    </dgm:pt>
    <dgm:pt modelId="{66EC16D6-BDC3-43DD-8548-4AB431125972}" type="pres">
      <dgm:prSet presAssocID="{7FB63FF6-07F3-42B5-8F76-C27AFDE976A2}" presName="comp" presStyleCnt="0"/>
      <dgm:spPr/>
    </dgm:pt>
    <dgm:pt modelId="{95CBD67D-04E4-4B21-BAC9-06F935A18B1B}" type="pres">
      <dgm:prSet presAssocID="{7FB63FF6-07F3-42B5-8F76-C27AFDE976A2}" presName="box" presStyleLbl="node1" presStyleIdx="2" presStyleCnt="3"/>
      <dgm:spPr/>
      <dgm:t>
        <a:bodyPr/>
        <a:lstStyle/>
        <a:p>
          <a:endParaRPr lang="ru-RU"/>
        </a:p>
      </dgm:t>
    </dgm:pt>
    <dgm:pt modelId="{9D6E7D84-A726-4C7B-A774-8152ADFAC456}" type="pres">
      <dgm:prSet presAssocID="{7FB63FF6-07F3-42B5-8F76-C27AFDE976A2}" presName="img" presStyleLbl="fgImgPlace1" presStyleIdx="2" presStyleCnt="3"/>
      <dgm:spPr/>
    </dgm:pt>
    <dgm:pt modelId="{162E1BB6-3AEF-4597-94E1-AF77ADFD42B8}" type="pres">
      <dgm:prSet presAssocID="{7FB63FF6-07F3-42B5-8F76-C27AFDE976A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3D5756-4C5B-47AD-BB4A-CBFE3CD89EAD}" type="presOf" srcId="{A86622A2-9C7C-45A7-ACA6-C87A1B529A27}" destId="{18652816-A964-4794-B656-487D4B4D3501}" srcOrd="0" destOrd="0" presId="urn:microsoft.com/office/officeart/2005/8/layout/vList4"/>
    <dgm:cxn modelId="{5C699EEF-6325-4554-92EF-3C8AE80C4E9B}" type="presOf" srcId="{7FB63FF6-07F3-42B5-8F76-C27AFDE976A2}" destId="{95CBD67D-04E4-4B21-BAC9-06F935A18B1B}" srcOrd="0" destOrd="0" presId="urn:microsoft.com/office/officeart/2005/8/layout/vList4"/>
    <dgm:cxn modelId="{C971D6BD-7447-4DAD-9F6D-2A2E64DE95FD}" type="presOf" srcId="{B032CDCC-B4EB-40DF-A1C5-D95C0E19001F}" destId="{2CB0674C-5772-45DA-B56C-24708DE2E6C7}" srcOrd="1" destOrd="0" presId="urn:microsoft.com/office/officeart/2005/8/layout/vList4"/>
    <dgm:cxn modelId="{4B05BBD2-3A5E-4DCC-ACB0-1F72D3F3AB4F}" type="presOf" srcId="{7FB63FF6-07F3-42B5-8F76-C27AFDE976A2}" destId="{162E1BB6-3AEF-4597-94E1-AF77ADFD42B8}" srcOrd="1" destOrd="0" presId="urn:microsoft.com/office/officeart/2005/8/layout/vList4"/>
    <dgm:cxn modelId="{E75F5CBD-B08F-43C6-AEB6-CDF0D1EB9C6F}" type="presOf" srcId="{B032CDCC-B4EB-40DF-A1C5-D95C0E19001F}" destId="{8109BD23-6CB4-4447-A7C8-EB4A379BF9D4}" srcOrd="0" destOrd="0" presId="urn:microsoft.com/office/officeart/2005/8/layout/vList4"/>
    <dgm:cxn modelId="{860F4B0F-085E-4461-93F1-CE0909EDB6D7}" type="presOf" srcId="{A86622A2-9C7C-45A7-ACA6-C87A1B529A27}" destId="{00FF4A40-2048-413F-B9AB-9A85A02CA044}" srcOrd="1" destOrd="0" presId="urn:microsoft.com/office/officeart/2005/8/layout/vList4"/>
    <dgm:cxn modelId="{D0B8DAE6-DFB1-45FF-96FB-9D6435DE564D}" srcId="{ECBCE06E-0A2C-4AC7-AA08-A41D9EBB55D1}" destId="{7FB63FF6-07F3-42B5-8F76-C27AFDE976A2}" srcOrd="2" destOrd="0" parTransId="{91E7F3A4-D77E-4581-AEB3-D4C75AA15006}" sibTransId="{70374508-2CDB-4568-B498-CA3E4F201AF3}"/>
    <dgm:cxn modelId="{6ACF8207-4B74-4FC7-BACD-D7D8E90A316C}" type="presOf" srcId="{ECBCE06E-0A2C-4AC7-AA08-A41D9EBB55D1}" destId="{CF22937A-5C0D-4F3D-B1D2-B0B41226BCCE}" srcOrd="0" destOrd="0" presId="urn:microsoft.com/office/officeart/2005/8/layout/vList4"/>
    <dgm:cxn modelId="{6AB95AD7-FD3D-4F7F-920B-D8DA4DCFAD49}" srcId="{ECBCE06E-0A2C-4AC7-AA08-A41D9EBB55D1}" destId="{A86622A2-9C7C-45A7-ACA6-C87A1B529A27}" srcOrd="1" destOrd="0" parTransId="{C92C7289-A05F-45A5-9A2F-B6EE0C48DBD2}" sibTransId="{2A3293D4-DDCD-4529-BBA3-1682C35E3CEF}"/>
    <dgm:cxn modelId="{722EE82B-57D4-4EDE-BDAE-67F353E534E6}" srcId="{ECBCE06E-0A2C-4AC7-AA08-A41D9EBB55D1}" destId="{B032CDCC-B4EB-40DF-A1C5-D95C0E19001F}" srcOrd="0" destOrd="0" parTransId="{881349B1-6285-443D-B85A-9257E289F324}" sibTransId="{85C9D30B-EC74-4FAB-B454-7D46B1795490}"/>
    <dgm:cxn modelId="{07748DA9-D28D-434B-AE22-3F5EB67B3B0A}" type="presParOf" srcId="{CF22937A-5C0D-4F3D-B1D2-B0B41226BCCE}" destId="{5D447145-EAB4-4408-A393-32DDEEDC59B4}" srcOrd="0" destOrd="0" presId="urn:microsoft.com/office/officeart/2005/8/layout/vList4"/>
    <dgm:cxn modelId="{497925B2-05A9-45B6-ABAC-200F6CDE6C63}" type="presParOf" srcId="{5D447145-EAB4-4408-A393-32DDEEDC59B4}" destId="{8109BD23-6CB4-4447-A7C8-EB4A379BF9D4}" srcOrd="0" destOrd="0" presId="urn:microsoft.com/office/officeart/2005/8/layout/vList4"/>
    <dgm:cxn modelId="{E0BC846B-1860-462D-B2A0-40243B6772E7}" type="presParOf" srcId="{5D447145-EAB4-4408-A393-32DDEEDC59B4}" destId="{EDBABBF2-6F66-4874-A017-9EE30F4A5FD5}" srcOrd="1" destOrd="0" presId="urn:microsoft.com/office/officeart/2005/8/layout/vList4"/>
    <dgm:cxn modelId="{E438500C-0FF8-4A1F-A08F-2C62E2DD9759}" type="presParOf" srcId="{5D447145-EAB4-4408-A393-32DDEEDC59B4}" destId="{2CB0674C-5772-45DA-B56C-24708DE2E6C7}" srcOrd="2" destOrd="0" presId="urn:microsoft.com/office/officeart/2005/8/layout/vList4"/>
    <dgm:cxn modelId="{A87DABE5-69EE-446E-8388-6DAB4B5886A4}" type="presParOf" srcId="{CF22937A-5C0D-4F3D-B1D2-B0B41226BCCE}" destId="{047349C5-9162-4E55-9166-39094FEC4673}" srcOrd="1" destOrd="0" presId="urn:microsoft.com/office/officeart/2005/8/layout/vList4"/>
    <dgm:cxn modelId="{9C6A84EA-1149-48B2-8148-2BAD48554901}" type="presParOf" srcId="{CF22937A-5C0D-4F3D-B1D2-B0B41226BCCE}" destId="{9826BE3E-B59A-453A-84EF-09C2E5E31FC6}" srcOrd="2" destOrd="0" presId="urn:microsoft.com/office/officeart/2005/8/layout/vList4"/>
    <dgm:cxn modelId="{632593B5-C0C0-456E-A6EE-D07A38570587}" type="presParOf" srcId="{9826BE3E-B59A-453A-84EF-09C2E5E31FC6}" destId="{18652816-A964-4794-B656-487D4B4D3501}" srcOrd="0" destOrd="0" presId="urn:microsoft.com/office/officeart/2005/8/layout/vList4"/>
    <dgm:cxn modelId="{7B0A7322-9302-4CF7-A8E0-36DAE371ACA6}" type="presParOf" srcId="{9826BE3E-B59A-453A-84EF-09C2E5E31FC6}" destId="{8B39FCCE-BF0A-4127-9FD8-28C760231420}" srcOrd="1" destOrd="0" presId="urn:microsoft.com/office/officeart/2005/8/layout/vList4"/>
    <dgm:cxn modelId="{55496D39-2A59-470D-9C38-E13F6EA8798F}" type="presParOf" srcId="{9826BE3E-B59A-453A-84EF-09C2E5E31FC6}" destId="{00FF4A40-2048-413F-B9AB-9A85A02CA044}" srcOrd="2" destOrd="0" presId="urn:microsoft.com/office/officeart/2005/8/layout/vList4"/>
    <dgm:cxn modelId="{5BE94E08-D0F7-4FFE-896E-E15CF8F95678}" type="presParOf" srcId="{CF22937A-5C0D-4F3D-B1D2-B0B41226BCCE}" destId="{71B96872-3DCA-46A1-A2BE-9E1C7769F970}" srcOrd="3" destOrd="0" presId="urn:microsoft.com/office/officeart/2005/8/layout/vList4"/>
    <dgm:cxn modelId="{CB9F6044-CEFC-4DA3-A3A9-4ED5BCAE11F2}" type="presParOf" srcId="{CF22937A-5C0D-4F3D-B1D2-B0B41226BCCE}" destId="{66EC16D6-BDC3-43DD-8548-4AB431125972}" srcOrd="4" destOrd="0" presId="urn:microsoft.com/office/officeart/2005/8/layout/vList4"/>
    <dgm:cxn modelId="{CD5F02C9-EF04-4B34-B63F-A18AE39447FB}" type="presParOf" srcId="{66EC16D6-BDC3-43DD-8548-4AB431125972}" destId="{95CBD67D-04E4-4B21-BAC9-06F935A18B1B}" srcOrd="0" destOrd="0" presId="urn:microsoft.com/office/officeart/2005/8/layout/vList4"/>
    <dgm:cxn modelId="{0385010E-8F76-4302-A045-F0F62455A5A5}" type="presParOf" srcId="{66EC16D6-BDC3-43DD-8548-4AB431125972}" destId="{9D6E7D84-A726-4C7B-A774-8152ADFAC456}" srcOrd="1" destOrd="0" presId="urn:microsoft.com/office/officeart/2005/8/layout/vList4"/>
    <dgm:cxn modelId="{9B3DE594-D14C-424F-8ED1-C6A3CF374963}" type="presParOf" srcId="{66EC16D6-BDC3-43DD-8548-4AB431125972}" destId="{162E1BB6-3AEF-4597-94E1-AF77ADFD42B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BA9B37-A638-4B41-9FFD-B80EE3E43708}" type="doc">
      <dgm:prSet loTypeId="urn:microsoft.com/office/officeart/2005/8/layout/hList9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A3A950-2032-4D14-A202-62F2CDB06071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smtClean="0">
              <a:latin typeface="Times New Roman" pitchFamily="18" charset="0"/>
            </a:rPr>
            <a:t>Русский язык</a:t>
          </a: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2E58DC90-6A35-4266-BB6B-105203C04278}" type="parTrans" cxnId="{6AB16279-CC67-4D07-8FC5-01FB356199BD}">
      <dgm:prSet/>
      <dgm:spPr/>
      <dgm:t>
        <a:bodyPr/>
        <a:lstStyle/>
        <a:p>
          <a:endParaRPr lang="ru-RU"/>
        </a:p>
      </dgm:t>
    </dgm:pt>
    <dgm:pt modelId="{2181B3F5-FA41-4FE2-86FE-5160110419B3}" type="sibTrans" cxnId="{6AB16279-CC67-4D07-8FC5-01FB356199BD}">
      <dgm:prSet/>
      <dgm:spPr/>
      <dgm:t>
        <a:bodyPr/>
        <a:lstStyle/>
        <a:p>
          <a:endParaRPr lang="ru-RU"/>
        </a:p>
      </dgm:t>
    </dgm:pt>
    <dgm:pt modelId="{15E180F8-42A2-41BE-A355-595A87B6A45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latin typeface="Arial Unicode MS" pitchFamily="34" charset="-128"/>
            </a:rPr>
            <a:t>лексика и фразеология</a:t>
          </a:r>
        </a:p>
        <a:p>
          <a:pPr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dirty="0"/>
        </a:p>
      </dgm:t>
    </dgm:pt>
    <dgm:pt modelId="{528DF755-4BF1-4C73-9455-6C7072EDB786}" type="parTrans" cxnId="{8F097A13-965D-42D4-BBCD-4564ECD81F4C}">
      <dgm:prSet/>
      <dgm:spPr/>
      <dgm:t>
        <a:bodyPr/>
        <a:lstStyle/>
        <a:p>
          <a:endParaRPr lang="ru-RU"/>
        </a:p>
      </dgm:t>
    </dgm:pt>
    <dgm:pt modelId="{6E035B4E-251A-4447-B70A-AE86F248FE88}" type="sibTrans" cxnId="{8F097A13-965D-42D4-BBCD-4564ECD81F4C}">
      <dgm:prSet/>
      <dgm:spPr/>
      <dgm:t>
        <a:bodyPr/>
        <a:lstStyle/>
        <a:p>
          <a:endParaRPr lang="ru-RU"/>
        </a:p>
      </dgm:t>
    </dgm:pt>
    <dgm:pt modelId="{7E5B7128-712C-422F-9BB7-505360F8550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latin typeface="Arial Unicode MS" pitchFamily="34" charset="-128"/>
            </a:rPr>
            <a:t>состав слова и словообразование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dirty="0" smtClean="0">
            <a:latin typeface="Arial Unicode MS" pitchFamily="34" charset="-128"/>
          </a:endParaRPr>
        </a:p>
        <a:p>
          <a:pPr marL="0" marR="0" indent="0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latin typeface="Arial Unicode MS" pitchFamily="34" charset="-128"/>
            </a:rPr>
            <a:t>речевое творчество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/>
        </a:p>
      </dgm:t>
    </dgm:pt>
    <dgm:pt modelId="{EA8A4B32-99ED-451F-B87B-6221C40BEC54}" type="parTrans" cxnId="{EA02F607-02A3-4878-962E-FCEF712F4599}">
      <dgm:prSet/>
      <dgm:spPr/>
      <dgm:t>
        <a:bodyPr/>
        <a:lstStyle/>
        <a:p>
          <a:endParaRPr lang="ru-RU"/>
        </a:p>
      </dgm:t>
    </dgm:pt>
    <dgm:pt modelId="{EB44CFA1-0EB2-45D5-9339-A3ABE195B5CF}" type="sibTrans" cxnId="{EA02F607-02A3-4878-962E-FCEF712F4599}">
      <dgm:prSet/>
      <dgm:spPr/>
      <dgm:t>
        <a:bodyPr/>
        <a:lstStyle/>
        <a:p>
          <a:endParaRPr lang="ru-RU"/>
        </a:p>
      </dgm:t>
    </dgm:pt>
    <dgm:pt modelId="{A5145E3E-B932-48D3-A052-1799857C1470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smtClean="0">
              <a:latin typeface="Times New Roman" pitchFamily="18" charset="0"/>
            </a:rPr>
            <a:t>Математика</a:t>
          </a: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F875ED66-40EB-4F4F-8A7D-A8F0068CADDB}" type="parTrans" cxnId="{13114157-D964-4424-8A5D-B8B0731C1819}">
      <dgm:prSet/>
      <dgm:spPr/>
      <dgm:t>
        <a:bodyPr/>
        <a:lstStyle/>
        <a:p>
          <a:endParaRPr lang="ru-RU"/>
        </a:p>
      </dgm:t>
    </dgm:pt>
    <dgm:pt modelId="{370382B5-794B-4EA5-B122-CFC18CCC5D51}" type="sibTrans" cxnId="{13114157-D964-4424-8A5D-B8B0731C1819}">
      <dgm:prSet/>
      <dgm:spPr/>
      <dgm:t>
        <a:bodyPr/>
        <a:lstStyle/>
        <a:p>
          <a:endParaRPr lang="ru-RU"/>
        </a:p>
      </dgm:t>
    </dgm:pt>
    <dgm:pt modelId="{B7993793-747C-43B5-8D9F-5DCC63CA20F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latin typeface="Arial Unicode MS" pitchFamily="34" charset="-128"/>
            </a:rPr>
            <a:t>мир чисел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dirty="0"/>
        </a:p>
      </dgm:t>
    </dgm:pt>
    <dgm:pt modelId="{F2F41A36-5046-4CD4-A3CD-CE964D0162B4}" type="parTrans" cxnId="{3E96E35B-B576-448B-8278-074FBAB62121}">
      <dgm:prSet/>
      <dgm:spPr/>
      <dgm:t>
        <a:bodyPr/>
        <a:lstStyle/>
        <a:p>
          <a:endParaRPr lang="ru-RU"/>
        </a:p>
      </dgm:t>
    </dgm:pt>
    <dgm:pt modelId="{732D4848-8D22-4C2A-82F5-4D03846E722C}" type="sibTrans" cxnId="{3E96E35B-B576-448B-8278-074FBAB62121}">
      <dgm:prSet/>
      <dgm:spPr/>
      <dgm:t>
        <a:bodyPr/>
        <a:lstStyle/>
        <a:p>
          <a:endParaRPr lang="ru-RU"/>
        </a:p>
      </dgm:t>
    </dgm:pt>
    <dgm:pt modelId="{21E1F6F8-CF60-4089-9A48-8FDA759278B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latin typeface="Arial Unicode MS" pitchFamily="34" charset="-128"/>
            </a:rPr>
            <a:t>в мире задач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dirty="0"/>
        </a:p>
      </dgm:t>
    </dgm:pt>
    <dgm:pt modelId="{2C8B5077-25B1-4C75-941A-7B09750475BC}" type="parTrans" cxnId="{197019F3-01EA-49FA-B8D2-32A8808234A3}">
      <dgm:prSet/>
      <dgm:spPr/>
      <dgm:t>
        <a:bodyPr/>
        <a:lstStyle/>
        <a:p>
          <a:endParaRPr lang="ru-RU"/>
        </a:p>
      </dgm:t>
    </dgm:pt>
    <dgm:pt modelId="{A13BA4C0-2C3A-4246-A941-2958014483B3}" type="sibTrans" cxnId="{197019F3-01EA-49FA-B8D2-32A8808234A3}">
      <dgm:prSet/>
      <dgm:spPr/>
      <dgm:t>
        <a:bodyPr/>
        <a:lstStyle/>
        <a:p>
          <a:endParaRPr lang="ru-RU"/>
        </a:p>
      </dgm:t>
    </dgm:pt>
    <dgm:pt modelId="{FB6206D2-0C20-4D4F-AF6F-E3CCA4CD7B03}" type="pres">
      <dgm:prSet presAssocID="{D6BA9B37-A638-4B41-9FFD-B80EE3E43708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B595675-A78E-4171-9C91-5B01EDCA0025}" type="pres">
      <dgm:prSet presAssocID="{CAA3A950-2032-4D14-A202-62F2CDB06071}" presName="posSpace" presStyleCnt="0"/>
      <dgm:spPr/>
    </dgm:pt>
    <dgm:pt modelId="{7C97F2AD-55A7-4C49-941D-0264CB869565}" type="pres">
      <dgm:prSet presAssocID="{CAA3A950-2032-4D14-A202-62F2CDB06071}" presName="vertFlow" presStyleCnt="0"/>
      <dgm:spPr/>
    </dgm:pt>
    <dgm:pt modelId="{11532B5E-BF21-4DC0-B77B-4C0888100E02}" type="pres">
      <dgm:prSet presAssocID="{CAA3A950-2032-4D14-A202-62F2CDB06071}" presName="topSpace" presStyleCnt="0"/>
      <dgm:spPr/>
    </dgm:pt>
    <dgm:pt modelId="{1E8A22CC-6AD3-48BE-AF9B-205F04953E65}" type="pres">
      <dgm:prSet presAssocID="{CAA3A950-2032-4D14-A202-62F2CDB06071}" presName="firstComp" presStyleCnt="0"/>
      <dgm:spPr/>
    </dgm:pt>
    <dgm:pt modelId="{18520393-F698-4BB4-A7A6-86D1536776B9}" type="pres">
      <dgm:prSet presAssocID="{CAA3A950-2032-4D14-A202-62F2CDB06071}" presName="firstChild" presStyleLbl="bgAccFollowNode1" presStyleIdx="0" presStyleCnt="4"/>
      <dgm:spPr/>
      <dgm:t>
        <a:bodyPr/>
        <a:lstStyle/>
        <a:p>
          <a:endParaRPr lang="ru-RU"/>
        </a:p>
      </dgm:t>
    </dgm:pt>
    <dgm:pt modelId="{D9F33FA7-003D-4B54-AD5A-117F21EB57BD}" type="pres">
      <dgm:prSet presAssocID="{CAA3A950-2032-4D14-A202-62F2CDB06071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42735F-428A-4878-B13A-AEC415D9E5C7}" type="pres">
      <dgm:prSet presAssocID="{7E5B7128-712C-422F-9BB7-505360F85502}" presName="comp" presStyleCnt="0"/>
      <dgm:spPr/>
    </dgm:pt>
    <dgm:pt modelId="{F6FE1282-52D7-413C-B681-695E5F432239}" type="pres">
      <dgm:prSet presAssocID="{7E5B7128-712C-422F-9BB7-505360F85502}" presName="child" presStyleLbl="bgAccFollowNode1" presStyleIdx="1" presStyleCnt="4" custLinFactNeighborX="2548" custLinFactNeighborY="14181"/>
      <dgm:spPr/>
      <dgm:t>
        <a:bodyPr/>
        <a:lstStyle/>
        <a:p>
          <a:endParaRPr lang="ru-RU"/>
        </a:p>
      </dgm:t>
    </dgm:pt>
    <dgm:pt modelId="{ACE4F41D-33D6-4EC2-B05D-41A7C8B70A9B}" type="pres">
      <dgm:prSet presAssocID="{7E5B7128-712C-422F-9BB7-505360F85502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06890-B451-4E97-B9B4-60C892443477}" type="pres">
      <dgm:prSet presAssocID="{CAA3A950-2032-4D14-A202-62F2CDB06071}" presName="negSpace" presStyleCnt="0"/>
      <dgm:spPr/>
    </dgm:pt>
    <dgm:pt modelId="{28BF6F7C-D8FF-4D73-9A77-7D22FB68A523}" type="pres">
      <dgm:prSet presAssocID="{CAA3A950-2032-4D14-A202-62F2CDB06071}" presName="circle" presStyleLbl="node1" presStyleIdx="0" presStyleCnt="2"/>
      <dgm:spPr/>
      <dgm:t>
        <a:bodyPr/>
        <a:lstStyle/>
        <a:p>
          <a:endParaRPr lang="ru-RU"/>
        </a:p>
      </dgm:t>
    </dgm:pt>
    <dgm:pt modelId="{FE389747-717F-41E0-BB87-B81E0333FDA7}" type="pres">
      <dgm:prSet presAssocID="{2181B3F5-FA41-4FE2-86FE-5160110419B3}" presName="transSpace" presStyleCnt="0"/>
      <dgm:spPr/>
    </dgm:pt>
    <dgm:pt modelId="{204F01B0-A78B-46A0-A52F-A3D0FDEAD6DA}" type="pres">
      <dgm:prSet presAssocID="{A5145E3E-B932-48D3-A052-1799857C1470}" presName="posSpace" presStyleCnt="0"/>
      <dgm:spPr/>
    </dgm:pt>
    <dgm:pt modelId="{16D1F1D7-C938-4058-BB60-573EF15D2345}" type="pres">
      <dgm:prSet presAssocID="{A5145E3E-B932-48D3-A052-1799857C1470}" presName="vertFlow" presStyleCnt="0"/>
      <dgm:spPr/>
    </dgm:pt>
    <dgm:pt modelId="{18C83BFB-4916-46D4-B922-EE6C974858BF}" type="pres">
      <dgm:prSet presAssocID="{A5145E3E-B932-48D3-A052-1799857C1470}" presName="topSpace" presStyleCnt="0"/>
      <dgm:spPr/>
    </dgm:pt>
    <dgm:pt modelId="{ABCB5815-A8BF-4F4A-895C-7E06443E656A}" type="pres">
      <dgm:prSet presAssocID="{A5145E3E-B932-48D3-A052-1799857C1470}" presName="firstComp" presStyleCnt="0"/>
      <dgm:spPr/>
    </dgm:pt>
    <dgm:pt modelId="{C9EBD65E-74B5-484B-8693-85F6693A53F0}" type="pres">
      <dgm:prSet presAssocID="{A5145E3E-B932-48D3-A052-1799857C1470}" presName="firstChild" presStyleLbl="bgAccFollowNode1" presStyleIdx="2" presStyleCnt="4" custLinFactNeighborX="-2502" custLinFactNeighborY="-2311"/>
      <dgm:spPr/>
      <dgm:t>
        <a:bodyPr/>
        <a:lstStyle/>
        <a:p>
          <a:endParaRPr lang="ru-RU"/>
        </a:p>
      </dgm:t>
    </dgm:pt>
    <dgm:pt modelId="{892CC403-43CE-4F4F-A77E-4F7FA998D7F2}" type="pres">
      <dgm:prSet presAssocID="{A5145E3E-B932-48D3-A052-1799857C1470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5F019-CC92-40A6-8C27-3A581F60A940}" type="pres">
      <dgm:prSet presAssocID="{21E1F6F8-CF60-4089-9A48-8FDA759278BF}" presName="comp" presStyleCnt="0"/>
      <dgm:spPr/>
    </dgm:pt>
    <dgm:pt modelId="{9ADED94C-EB36-4D6F-9CE0-B6445BEEA849}" type="pres">
      <dgm:prSet presAssocID="{21E1F6F8-CF60-4089-9A48-8FDA759278BF}" presName="child" presStyleLbl="bgAccFollowNode1" presStyleIdx="3" presStyleCnt="4" custLinFactNeighborX="-2502" custLinFactNeighborY="4862"/>
      <dgm:spPr/>
      <dgm:t>
        <a:bodyPr/>
        <a:lstStyle/>
        <a:p>
          <a:endParaRPr lang="ru-RU"/>
        </a:p>
      </dgm:t>
    </dgm:pt>
    <dgm:pt modelId="{DA4A11BB-82A1-4A13-B4FD-506D88956324}" type="pres">
      <dgm:prSet presAssocID="{21E1F6F8-CF60-4089-9A48-8FDA759278BF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5AFFE-F2AB-4AB5-B532-73C25063678A}" type="pres">
      <dgm:prSet presAssocID="{A5145E3E-B932-48D3-A052-1799857C1470}" presName="negSpace" presStyleCnt="0"/>
      <dgm:spPr/>
    </dgm:pt>
    <dgm:pt modelId="{CF50CE9B-14FB-4421-BFE9-3701336ACF7A}" type="pres">
      <dgm:prSet presAssocID="{A5145E3E-B932-48D3-A052-1799857C1470}" presName="circle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878B3684-37B2-4580-9BFA-68BA4C48AED1}" type="presOf" srcId="{7E5B7128-712C-422F-9BB7-505360F85502}" destId="{ACE4F41D-33D6-4EC2-B05D-41A7C8B70A9B}" srcOrd="1" destOrd="0" presId="urn:microsoft.com/office/officeart/2005/8/layout/hList9"/>
    <dgm:cxn modelId="{C6E33515-A1B5-4256-A856-DA5A0211A481}" type="presOf" srcId="{CAA3A950-2032-4D14-A202-62F2CDB06071}" destId="{28BF6F7C-D8FF-4D73-9A77-7D22FB68A523}" srcOrd="0" destOrd="0" presId="urn:microsoft.com/office/officeart/2005/8/layout/hList9"/>
    <dgm:cxn modelId="{EA02F607-02A3-4878-962E-FCEF712F4599}" srcId="{CAA3A950-2032-4D14-A202-62F2CDB06071}" destId="{7E5B7128-712C-422F-9BB7-505360F85502}" srcOrd="1" destOrd="0" parTransId="{EA8A4B32-99ED-451F-B87B-6221C40BEC54}" sibTransId="{EB44CFA1-0EB2-45D5-9339-A3ABE195B5CF}"/>
    <dgm:cxn modelId="{FC561ECB-934A-485C-A52B-B8EF8CE8994B}" type="presOf" srcId="{B7993793-747C-43B5-8D9F-5DCC63CA20FE}" destId="{892CC403-43CE-4F4F-A77E-4F7FA998D7F2}" srcOrd="1" destOrd="0" presId="urn:microsoft.com/office/officeart/2005/8/layout/hList9"/>
    <dgm:cxn modelId="{2FE53CF1-0413-4CA1-960D-3A22A452DB45}" type="presOf" srcId="{A5145E3E-B932-48D3-A052-1799857C1470}" destId="{CF50CE9B-14FB-4421-BFE9-3701336ACF7A}" srcOrd="0" destOrd="0" presId="urn:microsoft.com/office/officeart/2005/8/layout/hList9"/>
    <dgm:cxn modelId="{0D084DA7-193A-408E-9DD1-EEE521AEE12C}" type="presOf" srcId="{21E1F6F8-CF60-4089-9A48-8FDA759278BF}" destId="{9ADED94C-EB36-4D6F-9CE0-B6445BEEA849}" srcOrd="0" destOrd="0" presId="urn:microsoft.com/office/officeart/2005/8/layout/hList9"/>
    <dgm:cxn modelId="{11E77B64-49CA-47FB-80F6-A45C28FD23F6}" type="presOf" srcId="{7E5B7128-712C-422F-9BB7-505360F85502}" destId="{F6FE1282-52D7-413C-B681-695E5F432239}" srcOrd="0" destOrd="0" presId="urn:microsoft.com/office/officeart/2005/8/layout/hList9"/>
    <dgm:cxn modelId="{3E96E35B-B576-448B-8278-074FBAB62121}" srcId="{A5145E3E-B932-48D3-A052-1799857C1470}" destId="{B7993793-747C-43B5-8D9F-5DCC63CA20FE}" srcOrd="0" destOrd="0" parTransId="{F2F41A36-5046-4CD4-A3CD-CE964D0162B4}" sibTransId="{732D4848-8D22-4C2A-82F5-4D03846E722C}"/>
    <dgm:cxn modelId="{F4F7B4AB-5300-4B0F-B691-434F1B4CDEA0}" type="presOf" srcId="{B7993793-747C-43B5-8D9F-5DCC63CA20FE}" destId="{C9EBD65E-74B5-484B-8693-85F6693A53F0}" srcOrd="0" destOrd="0" presId="urn:microsoft.com/office/officeart/2005/8/layout/hList9"/>
    <dgm:cxn modelId="{0664B896-053D-4F2D-9629-936D01E2A864}" type="presOf" srcId="{21E1F6F8-CF60-4089-9A48-8FDA759278BF}" destId="{DA4A11BB-82A1-4A13-B4FD-506D88956324}" srcOrd="1" destOrd="0" presId="urn:microsoft.com/office/officeart/2005/8/layout/hList9"/>
    <dgm:cxn modelId="{C5B68168-138B-4C0D-AB22-BFB31B73762D}" type="presOf" srcId="{D6BA9B37-A638-4B41-9FFD-B80EE3E43708}" destId="{FB6206D2-0C20-4D4F-AF6F-E3CCA4CD7B03}" srcOrd="0" destOrd="0" presId="urn:microsoft.com/office/officeart/2005/8/layout/hList9"/>
    <dgm:cxn modelId="{13114157-D964-4424-8A5D-B8B0731C1819}" srcId="{D6BA9B37-A638-4B41-9FFD-B80EE3E43708}" destId="{A5145E3E-B932-48D3-A052-1799857C1470}" srcOrd="1" destOrd="0" parTransId="{F875ED66-40EB-4F4F-8A7D-A8F0068CADDB}" sibTransId="{370382B5-794B-4EA5-B122-CFC18CCC5D51}"/>
    <dgm:cxn modelId="{B455A64C-CE87-42A6-BB61-A2ADEE0E5B51}" type="presOf" srcId="{15E180F8-42A2-41BE-A355-595A87B6A452}" destId="{18520393-F698-4BB4-A7A6-86D1536776B9}" srcOrd="0" destOrd="0" presId="urn:microsoft.com/office/officeart/2005/8/layout/hList9"/>
    <dgm:cxn modelId="{6AB16279-CC67-4D07-8FC5-01FB356199BD}" srcId="{D6BA9B37-A638-4B41-9FFD-B80EE3E43708}" destId="{CAA3A950-2032-4D14-A202-62F2CDB06071}" srcOrd="0" destOrd="0" parTransId="{2E58DC90-6A35-4266-BB6B-105203C04278}" sibTransId="{2181B3F5-FA41-4FE2-86FE-5160110419B3}"/>
    <dgm:cxn modelId="{182168EA-77F8-425E-B908-E820D2F1C473}" type="presOf" srcId="{15E180F8-42A2-41BE-A355-595A87B6A452}" destId="{D9F33FA7-003D-4B54-AD5A-117F21EB57BD}" srcOrd="1" destOrd="0" presId="urn:microsoft.com/office/officeart/2005/8/layout/hList9"/>
    <dgm:cxn modelId="{197019F3-01EA-49FA-B8D2-32A8808234A3}" srcId="{A5145E3E-B932-48D3-A052-1799857C1470}" destId="{21E1F6F8-CF60-4089-9A48-8FDA759278BF}" srcOrd="1" destOrd="0" parTransId="{2C8B5077-25B1-4C75-941A-7B09750475BC}" sibTransId="{A13BA4C0-2C3A-4246-A941-2958014483B3}"/>
    <dgm:cxn modelId="{8F097A13-965D-42D4-BBCD-4564ECD81F4C}" srcId="{CAA3A950-2032-4D14-A202-62F2CDB06071}" destId="{15E180F8-42A2-41BE-A355-595A87B6A452}" srcOrd="0" destOrd="0" parTransId="{528DF755-4BF1-4C73-9455-6C7072EDB786}" sibTransId="{6E035B4E-251A-4447-B70A-AE86F248FE88}"/>
    <dgm:cxn modelId="{51CA24B3-7E94-4EDE-BF80-A16D93BD243D}" type="presParOf" srcId="{FB6206D2-0C20-4D4F-AF6F-E3CCA4CD7B03}" destId="{7B595675-A78E-4171-9C91-5B01EDCA0025}" srcOrd="0" destOrd="0" presId="urn:microsoft.com/office/officeart/2005/8/layout/hList9"/>
    <dgm:cxn modelId="{A5993C6C-537D-4521-830F-53F3F3367A55}" type="presParOf" srcId="{FB6206D2-0C20-4D4F-AF6F-E3CCA4CD7B03}" destId="{7C97F2AD-55A7-4C49-941D-0264CB869565}" srcOrd="1" destOrd="0" presId="urn:microsoft.com/office/officeart/2005/8/layout/hList9"/>
    <dgm:cxn modelId="{A1162EFA-9D50-4F97-9858-28205F438D42}" type="presParOf" srcId="{7C97F2AD-55A7-4C49-941D-0264CB869565}" destId="{11532B5E-BF21-4DC0-B77B-4C0888100E02}" srcOrd="0" destOrd="0" presId="urn:microsoft.com/office/officeart/2005/8/layout/hList9"/>
    <dgm:cxn modelId="{B3604574-C279-4B5B-9474-B0F7E17CAB1B}" type="presParOf" srcId="{7C97F2AD-55A7-4C49-941D-0264CB869565}" destId="{1E8A22CC-6AD3-48BE-AF9B-205F04953E65}" srcOrd="1" destOrd="0" presId="urn:microsoft.com/office/officeart/2005/8/layout/hList9"/>
    <dgm:cxn modelId="{FC1857CF-4C6F-4C7C-8ABE-E42F60E095DA}" type="presParOf" srcId="{1E8A22CC-6AD3-48BE-AF9B-205F04953E65}" destId="{18520393-F698-4BB4-A7A6-86D1536776B9}" srcOrd="0" destOrd="0" presId="urn:microsoft.com/office/officeart/2005/8/layout/hList9"/>
    <dgm:cxn modelId="{EAC48389-7E86-4D35-A544-925D545651D3}" type="presParOf" srcId="{1E8A22CC-6AD3-48BE-AF9B-205F04953E65}" destId="{D9F33FA7-003D-4B54-AD5A-117F21EB57BD}" srcOrd="1" destOrd="0" presId="urn:microsoft.com/office/officeart/2005/8/layout/hList9"/>
    <dgm:cxn modelId="{E0483EF5-4EA6-410A-8FA1-4D6B86D015E4}" type="presParOf" srcId="{7C97F2AD-55A7-4C49-941D-0264CB869565}" destId="{5142735F-428A-4878-B13A-AEC415D9E5C7}" srcOrd="2" destOrd="0" presId="urn:microsoft.com/office/officeart/2005/8/layout/hList9"/>
    <dgm:cxn modelId="{6BF4F1B9-3CAE-4C91-BAC1-9BA3BF70CF62}" type="presParOf" srcId="{5142735F-428A-4878-B13A-AEC415D9E5C7}" destId="{F6FE1282-52D7-413C-B681-695E5F432239}" srcOrd="0" destOrd="0" presId="urn:microsoft.com/office/officeart/2005/8/layout/hList9"/>
    <dgm:cxn modelId="{242B1798-85DD-4BE1-9886-618348E920A4}" type="presParOf" srcId="{5142735F-428A-4878-B13A-AEC415D9E5C7}" destId="{ACE4F41D-33D6-4EC2-B05D-41A7C8B70A9B}" srcOrd="1" destOrd="0" presId="urn:microsoft.com/office/officeart/2005/8/layout/hList9"/>
    <dgm:cxn modelId="{8A4AA6A7-AFE2-41BC-9C4D-C0BFC1B9DCC9}" type="presParOf" srcId="{FB6206D2-0C20-4D4F-AF6F-E3CCA4CD7B03}" destId="{9DD06890-B451-4E97-B9B4-60C892443477}" srcOrd="2" destOrd="0" presId="urn:microsoft.com/office/officeart/2005/8/layout/hList9"/>
    <dgm:cxn modelId="{93EACC34-0A8F-45AF-9268-100B5D39214F}" type="presParOf" srcId="{FB6206D2-0C20-4D4F-AF6F-E3CCA4CD7B03}" destId="{28BF6F7C-D8FF-4D73-9A77-7D22FB68A523}" srcOrd="3" destOrd="0" presId="urn:microsoft.com/office/officeart/2005/8/layout/hList9"/>
    <dgm:cxn modelId="{6D7F47CB-6E8A-4E90-B173-206DC82B2603}" type="presParOf" srcId="{FB6206D2-0C20-4D4F-AF6F-E3CCA4CD7B03}" destId="{FE389747-717F-41E0-BB87-B81E0333FDA7}" srcOrd="4" destOrd="0" presId="urn:microsoft.com/office/officeart/2005/8/layout/hList9"/>
    <dgm:cxn modelId="{24CC764B-3B6F-4F44-8395-D557FBEE9638}" type="presParOf" srcId="{FB6206D2-0C20-4D4F-AF6F-E3CCA4CD7B03}" destId="{204F01B0-A78B-46A0-A52F-A3D0FDEAD6DA}" srcOrd="5" destOrd="0" presId="urn:microsoft.com/office/officeart/2005/8/layout/hList9"/>
    <dgm:cxn modelId="{F581AF6A-6365-4EF2-B317-31A95D62BA3A}" type="presParOf" srcId="{FB6206D2-0C20-4D4F-AF6F-E3CCA4CD7B03}" destId="{16D1F1D7-C938-4058-BB60-573EF15D2345}" srcOrd="6" destOrd="0" presId="urn:microsoft.com/office/officeart/2005/8/layout/hList9"/>
    <dgm:cxn modelId="{4BA3FC3D-4C63-4C88-84D5-0ABCA3CA767D}" type="presParOf" srcId="{16D1F1D7-C938-4058-BB60-573EF15D2345}" destId="{18C83BFB-4916-46D4-B922-EE6C974858BF}" srcOrd="0" destOrd="0" presId="urn:microsoft.com/office/officeart/2005/8/layout/hList9"/>
    <dgm:cxn modelId="{A6FAD74B-B031-4F76-AA10-A04D511E24BA}" type="presParOf" srcId="{16D1F1D7-C938-4058-BB60-573EF15D2345}" destId="{ABCB5815-A8BF-4F4A-895C-7E06443E656A}" srcOrd="1" destOrd="0" presId="urn:microsoft.com/office/officeart/2005/8/layout/hList9"/>
    <dgm:cxn modelId="{B110476D-0025-4CE6-9A94-27C7EBD0801E}" type="presParOf" srcId="{ABCB5815-A8BF-4F4A-895C-7E06443E656A}" destId="{C9EBD65E-74B5-484B-8693-85F6693A53F0}" srcOrd="0" destOrd="0" presId="urn:microsoft.com/office/officeart/2005/8/layout/hList9"/>
    <dgm:cxn modelId="{BC487B30-4198-45C7-90AA-070602AC38A4}" type="presParOf" srcId="{ABCB5815-A8BF-4F4A-895C-7E06443E656A}" destId="{892CC403-43CE-4F4F-A77E-4F7FA998D7F2}" srcOrd="1" destOrd="0" presId="urn:microsoft.com/office/officeart/2005/8/layout/hList9"/>
    <dgm:cxn modelId="{72729453-3454-4371-9F16-C8DC9F123272}" type="presParOf" srcId="{16D1F1D7-C938-4058-BB60-573EF15D2345}" destId="{85D5F019-CC92-40A6-8C27-3A581F60A940}" srcOrd="2" destOrd="0" presId="urn:microsoft.com/office/officeart/2005/8/layout/hList9"/>
    <dgm:cxn modelId="{B2EE81A9-BE00-4B5A-A1A2-43ABE1B3639A}" type="presParOf" srcId="{85D5F019-CC92-40A6-8C27-3A581F60A940}" destId="{9ADED94C-EB36-4D6F-9CE0-B6445BEEA849}" srcOrd="0" destOrd="0" presId="urn:microsoft.com/office/officeart/2005/8/layout/hList9"/>
    <dgm:cxn modelId="{532A4879-E0C8-456E-B6E7-0603EF0071C1}" type="presParOf" srcId="{85D5F019-CC92-40A6-8C27-3A581F60A940}" destId="{DA4A11BB-82A1-4A13-B4FD-506D88956324}" srcOrd="1" destOrd="0" presId="urn:microsoft.com/office/officeart/2005/8/layout/hList9"/>
    <dgm:cxn modelId="{C7A7966A-FE93-4E03-98F8-BFE79B3ACAF6}" type="presParOf" srcId="{FB6206D2-0C20-4D4F-AF6F-E3CCA4CD7B03}" destId="{9855AFFE-F2AB-4AB5-B532-73C25063678A}" srcOrd="7" destOrd="0" presId="urn:microsoft.com/office/officeart/2005/8/layout/hList9"/>
    <dgm:cxn modelId="{6D2A9018-32DD-41D9-9BC7-FBCC768626EE}" type="presParOf" srcId="{FB6206D2-0C20-4D4F-AF6F-E3CCA4CD7B03}" destId="{CF50CE9B-14FB-4421-BFE9-3701336ACF7A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79638A-2581-48A5-815D-4369B02D7737}">
      <dsp:nvSpPr>
        <dsp:cNvPr id="0" name=""/>
        <dsp:cNvSpPr/>
      </dsp:nvSpPr>
      <dsp:spPr>
        <a:xfrm>
          <a:off x="3108959" y="342181"/>
          <a:ext cx="4663440" cy="14475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На уроках – индивидуальная дифференцированная работа</a:t>
          </a:r>
          <a:endParaRPr lang="ru-RU" sz="1600" kern="1200" dirty="0"/>
        </a:p>
      </dsp:txBody>
      <dsp:txXfrm>
        <a:off x="3108959" y="342181"/>
        <a:ext cx="4663440" cy="1447568"/>
      </dsp:txXfrm>
    </dsp:sp>
    <dsp:sp modelId="{12A218E6-9E53-44E0-89AE-4CE91FC58C6F}">
      <dsp:nvSpPr>
        <dsp:cNvPr id="0" name=""/>
        <dsp:cNvSpPr/>
      </dsp:nvSpPr>
      <dsp:spPr>
        <a:xfrm>
          <a:off x="0" y="279404"/>
          <a:ext cx="3108960" cy="16339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В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урочной деятельности</a:t>
          </a:r>
          <a:endParaRPr lang="ru-RU" sz="3000" b="1" kern="1200" dirty="0">
            <a:solidFill>
              <a:srgbClr val="A5002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endParaRPr>
        </a:p>
      </dsp:txBody>
      <dsp:txXfrm>
        <a:off x="0" y="279404"/>
        <a:ext cx="3108960" cy="1633971"/>
      </dsp:txXfrm>
    </dsp:sp>
    <dsp:sp modelId="{FB33FAF2-DDDB-48B4-819C-B297045F092C}">
      <dsp:nvSpPr>
        <dsp:cNvPr id="0" name=""/>
        <dsp:cNvSpPr/>
      </dsp:nvSpPr>
      <dsp:spPr>
        <a:xfrm>
          <a:off x="3109719" y="1800305"/>
          <a:ext cx="4658885" cy="33529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Кружковая работа по предмету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Проведение внеклассных мероприятий в рамках предметных недель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Мероприятия по предмету в классе с приглашением родителей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Участие 1   -4-х </a:t>
          </a:r>
          <a:r>
            <a:rPr lang="ru-RU" sz="1400" kern="1200" dirty="0" err="1" smtClean="0"/>
            <a:t>кл</a:t>
          </a:r>
          <a:r>
            <a:rPr lang="ru-RU" sz="1400" kern="1200" dirty="0" smtClean="0"/>
            <a:t>. в школьной конференции «День науки» с защитой учебных проектов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Участие в олимпиадах разного уровня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Участие в творческих конкурсах разного уровня</a:t>
          </a:r>
          <a:endParaRPr lang="ru-RU" sz="1400" kern="1200" dirty="0"/>
        </a:p>
      </dsp:txBody>
      <dsp:txXfrm>
        <a:off x="3109719" y="1800305"/>
        <a:ext cx="4658885" cy="3352958"/>
      </dsp:txXfrm>
    </dsp:sp>
    <dsp:sp modelId="{80C33581-BE8A-4E12-B614-E3DD4E96DD9C}">
      <dsp:nvSpPr>
        <dsp:cNvPr id="0" name=""/>
        <dsp:cNvSpPr/>
      </dsp:nvSpPr>
      <dsp:spPr>
        <a:xfrm>
          <a:off x="0" y="2705794"/>
          <a:ext cx="3105923" cy="16339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Во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внеурочной деятельности</a:t>
          </a:r>
        </a:p>
      </dsp:txBody>
      <dsp:txXfrm>
        <a:off x="0" y="2705794"/>
        <a:ext cx="3105923" cy="163397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F3E986-19AF-43E9-B461-4DADFBF12F5F}">
      <dsp:nvSpPr>
        <dsp:cNvPr id="0" name=""/>
        <dsp:cNvSpPr/>
      </dsp:nvSpPr>
      <dsp:spPr>
        <a:xfrm>
          <a:off x="0" y="0"/>
          <a:ext cx="4063999" cy="406399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36BA51C-01C6-4CDE-A064-514BCA550E58}">
      <dsp:nvSpPr>
        <dsp:cNvPr id="0" name=""/>
        <dsp:cNvSpPr/>
      </dsp:nvSpPr>
      <dsp:spPr>
        <a:xfrm>
          <a:off x="2031999" y="0"/>
          <a:ext cx="5359400" cy="40639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/>
            <a:t>Цель </a:t>
          </a:r>
          <a:endParaRPr lang="ru-RU" sz="5400" kern="1200" dirty="0"/>
        </a:p>
      </dsp:txBody>
      <dsp:txXfrm>
        <a:off x="2031999" y="0"/>
        <a:ext cx="2679700" cy="1219202"/>
      </dsp:txXfrm>
    </dsp:sp>
    <dsp:sp modelId="{3C119A00-AF6D-4805-B23E-4A822EC29416}">
      <dsp:nvSpPr>
        <dsp:cNvPr id="0" name=""/>
        <dsp:cNvSpPr/>
      </dsp:nvSpPr>
      <dsp:spPr>
        <a:xfrm>
          <a:off x="711201" y="1219202"/>
          <a:ext cx="2641597" cy="264159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DD6F216-A7EB-4780-8EAB-2B59717BDD2D}">
      <dsp:nvSpPr>
        <dsp:cNvPr id="0" name=""/>
        <dsp:cNvSpPr/>
      </dsp:nvSpPr>
      <dsp:spPr>
        <a:xfrm>
          <a:off x="2031999" y="1219202"/>
          <a:ext cx="5359400" cy="26415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i="1" kern="1200" dirty="0" smtClean="0"/>
            <a:t>Задачи</a:t>
          </a:r>
          <a:endParaRPr lang="ru-RU" sz="5400" i="1" kern="1200" dirty="0"/>
        </a:p>
      </dsp:txBody>
      <dsp:txXfrm>
        <a:off x="2031999" y="1219202"/>
        <a:ext cx="2679700" cy="1219198"/>
      </dsp:txXfrm>
    </dsp:sp>
    <dsp:sp modelId="{80475D17-CFEE-49F1-BB21-8CA2C001FCE3}">
      <dsp:nvSpPr>
        <dsp:cNvPr id="0" name=""/>
        <dsp:cNvSpPr/>
      </dsp:nvSpPr>
      <dsp:spPr>
        <a:xfrm>
          <a:off x="1422400" y="2438401"/>
          <a:ext cx="1219198" cy="121919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370C6B-3C45-4C22-BFC5-B070113D3FA9}">
      <dsp:nvSpPr>
        <dsp:cNvPr id="0" name=""/>
        <dsp:cNvSpPr/>
      </dsp:nvSpPr>
      <dsp:spPr>
        <a:xfrm>
          <a:off x="2031999" y="2438401"/>
          <a:ext cx="5359400" cy="12191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300" kern="1200" dirty="0"/>
        </a:p>
      </dsp:txBody>
      <dsp:txXfrm>
        <a:off x="2031999" y="2438401"/>
        <a:ext cx="2679700" cy="1219198"/>
      </dsp:txXfrm>
    </dsp:sp>
    <dsp:sp modelId="{6A1FEC8B-9E38-47A5-AFC3-7A6BB84CE15A}">
      <dsp:nvSpPr>
        <dsp:cNvPr id="0" name=""/>
        <dsp:cNvSpPr/>
      </dsp:nvSpPr>
      <dsp:spPr>
        <a:xfrm>
          <a:off x="4711700" y="0"/>
          <a:ext cx="2679700" cy="1219202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Выявление одаренных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Создание условий для оптимального развития одаренных</a:t>
          </a:r>
          <a:endParaRPr lang="ru-RU" sz="1100" kern="1200" dirty="0"/>
        </a:p>
      </dsp:txBody>
      <dsp:txXfrm>
        <a:off x="4711700" y="0"/>
        <a:ext cx="2679700" cy="1219202"/>
      </dsp:txXfrm>
    </dsp:sp>
    <dsp:sp modelId="{675884EB-0662-4EF3-B438-3ABFEDB71DA5}">
      <dsp:nvSpPr>
        <dsp:cNvPr id="0" name=""/>
        <dsp:cNvSpPr/>
      </dsp:nvSpPr>
      <dsp:spPr>
        <a:xfrm>
          <a:off x="4711700" y="1219202"/>
          <a:ext cx="2679700" cy="1219198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Развитие целостной картины мира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Развитие творческого критического и абстрактно-логического мышления, способности к решению проблем</a:t>
          </a:r>
          <a:endParaRPr lang="ru-RU" sz="1100" kern="1200" dirty="0"/>
        </a:p>
      </dsp:txBody>
      <dsp:txXfrm>
        <a:off x="4711700" y="1219202"/>
        <a:ext cx="2679700" cy="1219198"/>
      </dsp:txXfrm>
    </dsp:sp>
    <dsp:sp modelId="{841BA754-F145-4923-9E28-F1DDECE5561A}">
      <dsp:nvSpPr>
        <dsp:cNvPr id="0" name=""/>
        <dsp:cNvSpPr/>
      </dsp:nvSpPr>
      <dsp:spPr>
        <a:xfrm>
          <a:off x="4711700" y="2438401"/>
          <a:ext cx="2679700" cy="1219198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Развитие способностей к самостоятельному обучению и исследовательской  работе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Развитие способностей к самопознанию и самопониманию, формирование положительной «Я- концепции»</a:t>
          </a:r>
          <a:endParaRPr lang="ru-RU" sz="1100" kern="1200" dirty="0"/>
        </a:p>
      </dsp:txBody>
      <dsp:txXfrm>
        <a:off x="4711700" y="2438401"/>
        <a:ext cx="2679700" cy="121919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EBC3D6-186F-40B1-A83E-3A422CFC30CB}">
      <dsp:nvSpPr>
        <dsp:cNvPr id="0" name=""/>
        <dsp:cNvSpPr/>
      </dsp:nvSpPr>
      <dsp:spPr>
        <a:xfrm>
          <a:off x="5" y="0"/>
          <a:ext cx="8839188" cy="51307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Ориентация на соревновательность, актуализация лидерских возможностей учащихся</a:t>
          </a:r>
          <a:endParaRPr lang="ru-RU" sz="1400" kern="1200" dirty="0"/>
        </a:p>
      </dsp:txBody>
      <dsp:txXfrm>
        <a:off x="3183881" y="256539"/>
        <a:ext cx="2471437" cy="769620"/>
      </dsp:txXfrm>
    </dsp:sp>
    <dsp:sp modelId="{F3D4D61D-EEA7-4A66-9CDD-0513BA87CDB8}">
      <dsp:nvSpPr>
        <dsp:cNvPr id="0" name=""/>
        <dsp:cNvSpPr/>
      </dsp:nvSpPr>
      <dsp:spPr>
        <a:xfrm>
          <a:off x="838198" y="1026159"/>
          <a:ext cx="7162802" cy="41046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Ориентация на потребности ребенка. Максимальное расширение круга интересов</a:t>
          </a:r>
          <a:endParaRPr lang="ru-RU" sz="1400" kern="1200" dirty="0"/>
        </a:p>
      </dsp:txBody>
      <dsp:txXfrm>
        <a:off x="3167900" y="1272438"/>
        <a:ext cx="2503399" cy="738835"/>
      </dsp:txXfrm>
    </dsp:sp>
    <dsp:sp modelId="{038FB743-D8A3-4C98-B0B6-BE7F4E102688}">
      <dsp:nvSpPr>
        <dsp:cNvPr id="0" name=""/>
        <dsp:cNvSpPr/>
      </dsp:nvSpPr>
      <dsp:spPr>
        <a:xfrm>
          <a:off x="1752605" y="2052319"/>
          <a:ext cx="5333989" cy="30784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Доминирование развивающих возможностей над информационной насыщенностью</a:t>
          </a:r>
          <a:endParaRPr lang="ru-RU" sz="1400" kern="1200" dirty="0"/>
        </a:p>
      </dsp:txBody>
      <dsp:txXfrm>
        <a:off x="3176780" y="2283205"/>
        <a:ext cx="2485639" cy="692658"/>
      </dsp:txXfrm>
    </dsp:sp>
    <dsp:sp modelId="{E66F718F-D23D-473D-A573-80BB3ED35B78}">
      <dsp:nvSpPr>
        <dsp:cNvPr id="0" name=""/>
        <dsp:cNvSpPr/>
      </dsp:nvSpPr>
      <dsp:spPr>
        <a:xfrm>
          <a:off x="2912427" y="3428995"/>
          <a:ext cx="3142615" cy="12871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Усложнение содержания учебной деятельности</a:t>
          </a:r>
          <a:endParaRPr lang="ru-RU" sz="1400" kern="1200" dirty="0"/>
        </a:p>
      </dsp:txBody>
      <dsp:txXfrm>
        <a:off x="3372652" y="3750789"/>
        <a:ext cx="2222164" cy="64358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5EA9DA-1F61-4552-9A5D-D18DC9309721}">
      <dsp:nvSpPr>
        <dsp:cNvPr id="0" name=""/>
        <dsp:cNvSpPr/>
      </dsp:nvSpPr>
      <dsp:spPr>
        <a:xfrm>
          <a:off x="2590811" y="66828"/>
          <a:ext cx="3882404" cy="27417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Талантливым, способным к экспериментальной и творческой деятельности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Профессионально грамотным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Интеллигентным, нравственным  и эрудированным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Владеть современными  педагогическими  технологиями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Иметь позитивную Я- концепцию, быть целеустремленным , настойчивым, эмоционально стабильным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Умелым организатором учебно-воспитательного процесса, психологом</a:t>
          </a:r>
          <a:endParaRPr lang="ru-RU" sz="1100" kern="1200" dirty="0"/>
        </a:p>
      </dsp:txBody>
      <dsp:txXfrm>
        <a:off x="2590811" y="66828"/>
        <a:ext cx="3882404" cy="2741755"/>
      </dsp:txXfrm>
    </dsp:sp>
    <dsp:sp modelId="{81A76F82-D522-4F03-B3E9-BED5C03A908A}">
      <dsp:nvSpPr>
        <dsp:cNvPr id="0" name=""/>
        <dsp:cNvSpPr/>
      </dsp:nvSpPr>
      <dsp:spPr>
        <a:xfrm>
          <a:off x="3162" y="956038"/>
          <a:ext cx="2588269" cy="10563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Учитель должен быть</a:t>
          </a:r>
          <a:r>
            <a:rPr lang="ru-RU" sz="3600" kern="1200" dirty="0" smtClean="0"/>
            <a:t>:</a:t>
          </a:r>
          <a:endParaRPr lang="ru-RU" sz="3600" kern="1200" dirty="0"/>
        </a:p>
      </dsp:txBody>
      <dsp:txXfrm>
        <a:off x="3162" y="956038"/>
        <a:ext cx="2588269" cy="1056382"/>
      </dsp:txXfrm>
    </dsp:sp>
    <dsp:sp modelId="{80B43AF4-48D6-472A-9E93-E371A1C7D61B}">
      <dsp:nvSpPr>
        <dsp:cNvPr id="0" name=""/>
        <dsp:cNvSpPr/>
      </dsp:nvSpPr>
      <dsp:spPr>
        <a:xfrm>
          <a:off x="2590811" y="2682874"/>
          <a:ext cx="3882404" cy="30908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Обогащать учебные программы, т.е. обновлять и расширять содержание образования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Работать дифференцированно, осуществлять  индивидуальный поход и консультировать учащихся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Стимулировать познавательные  способности учащихся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Принимать взвешенные  психолого-педагогические решения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Анализировать свою учебно-воспитательную деятельность и всего класса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Отбирать и готовит материал для коллективных творческих дел</a:t>
          </a:r>
          <a:endParaRPr lang="ru-RU" sz="1100" kern="1200" dirty="0"/>
        </a:p>
      </dsp:txBody>
      <dsp:txXfrm>
        <a:off x="2590811" y="2682874"/>
        <a:ext cx="3882404" cy="3090857"/>
      </dsp:txXfrm>
    </dsp:sp>
    <dsp:sp modelId="{49275F83-7B61-4029-92B3-EDA5066636CD}">
      <dsp:nvSpPr>
        <dsp:cNvPr id="0" name=""/>
        <dsp:cNvSpPr/>
      </dsp:nvSpPr>
      <dsp:spPr>
        <a:xfrm>
          <a:off x="3162" y="3867305"/>
          <a:ext cx="2588269" cy="10563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Учитель должен</a:t>
          </a: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уметь: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62" y="3867305"/>
        <a:ext cx="2588269" cy="105638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09BD23-6CB4-4447-A7C8-EB4A379BF9D4}">
      <dsp:nvSpPr>
        <dsp:cNvPr id="0" name=""/>
        <dsp:cNvSpPr/>
      </dsp:nvSpPr>
      <dsp:spPr>
        <a:xfrm>
          <a:off x="0" y="0"/>
          <a:ext cx="6096000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Блок по развитию кругозора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-Русский язык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- Математика </a:t>
          </a:r>
          <a:endParaRPr lang="ru-RU" sz="1500" kern="1200" dirty="0"/>
        </a:p>
      </dsp:txBody>
      <dsp:txXfrm>
        <a:off x="1346200" y="0"/>
        <a:ext cx="4749800" cy="1269999"/>
      </dsp:txXfrm>
    </dsp:sp>
    <dsp:sp modelId="{EDBABBF2-6F66-4874-A017-9EE30F4A5FD5}">
      <dsp:nvSpPr>
        <dsp:cNvPr id="0" name=""/>
        <dsp:cNvSpPr/>
      </dsp:nvSpPr>
      <dsp:spPr>
        <a:xfrm>
          <a:off x="126999" y="126999"/>
          <a:ext cx="1219200" cy="101599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8652816-A964-4794-B656-487D4B4D3501}">
      <dsp:nvSpPr>
        <dsp:cNvPr id="0" name=""/>
        <dsp:cNvSpPr/>
      </dsp:nvSpPr>
      <dsp:spPr>
        <a:xfrm>
          <a:off x="0" y="1396999"/>
          <a:ext cx="6096000" cy="127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Блок по развитию интеллектуальных способностей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-тренинги по развитию мышления памяти, внимания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1346200" y="1396999"/>
        <a:ext cx="4749800" cy="1270000"/>
      </dsp:txXfrm>
    </dsp:sp>
    <dsp:sp modelId="{8B39FCCE-BF0A-4127-9FD8-28C760231420}">
      <dsp:nvSpPr>
        <dsp:cNvPr id="0" name=""/>
        <dsp:cNvSpPr/>
      </dsp:nvSpPr>
      <dsp:spPr>
        <a:xfrm>
          <a:off x="152402" y="1650999"/>
          <a:ext cx="1117604" cy="76200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5CBD67D-04E4-4B21-BAC9-06F935A18B1B}">
      <dsp:nvSpPr>
        <dsp:cNvPr id="0" name=""/>
        <dsp:cNvSpPr/>
      </dsp:nvSpPr>
      <dsp:spPr>
        <a:xfrm>
          <a:off x="0" y="2793999"/>
          <a:ext cx="6096000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Блок по развитию аффективной сферы, способствующий развитию творческого потенциала личности ребенка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- </a:t>
          </a:r>
          <a:r>
            <a:rPr lang="ru-RU" sz="1500" kern="1200" dirty="0" err="1" smtClean="0"/>
            <a:t>психогимнастика</a:t>
          </a:r>
          <a:r>
            <a:rPr lang="ru-RU" sz="1500" kern="1200" dirty="0" smtClean="0"/>
            <a:t>, игры,  этюды</a:t>
          </a:r>
          <a:endParaRPr lang="ru-RU" sz="1500" kern="1200" dirty="0"/>
        </a:p>
      </dsp:txBody>
      <dsp:txXfrm>
        <a:off x="1346200" y="2793999"/>
        <a:ext cx="4749800" cy="1269999"/>
      </dsp:txXfrm>
    </dsp:sp>
    <dsp:sp modelId="{9D6E7D84-A726-4C7B-A774-8152ADFAC456}">
      <dsp:nvSpPr>
        <dsp:cNvPr id="0" name=""/>
        <dsp:cNvSpPr/>
      </dsp:nvSpPr>
      <dsp:spPr>
        <a:xfrm>
          <a:off x="126999" y="2920999"/>
          <a:ext cx="1219200" cy="101599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520393-F698-4BB4-A7A6-86D1536776B9}">
      <dsp:nvSpPr>
        <dsp:cNvPr id="0" name=""/>
        <dsp:cNvSpPr/>
      </dsp:nvSpPr>
      <dsp:spPr>
        <a:xfrm>
          <a:off x="1309121" y="952193"/>
          <a:ext cx="2451729" cy="16353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latin typeface="Arial Unicode MS" pitchFamily="34" charset="-128"/>
            </a:rPr>
            <a:t>лексика и фразеология</a:t>
          </a:r>
        </a:p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1701398" y="952193"/>
        <a:ext cx="2059452" cy="1635303"/>
      </dsp:txXfrm>
    </dsp:sp>
    <dsp:sp modelId="{F6FE1282-52D7-413C-B681-695E5F432239}">
      <dsp:nvSpPr>
        <dsp:cNvPr id="0" name=""/>
        <dsp:cNvSpPr/>
      </dsp:nvSpPr>
      <dsp:spPr>
        <a:xfrm>
          <a:off x="1371592" y="2819399"/>
          <a:ext cx="2451729" cy="16353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latin typeface="Arial Unicode MS" pitchFamily="34" charset="-128"/>
            </a:rPr>
            <a:t>состав слова и словообразование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kern="1200" dirty="0" smtClean="0">
            <a:latin typeface="Arial Unicode MS" pitchFamily="34" charset="-128"/>
          </a:endParaRPr>
        </a:p>
        <a:p>
          <a:pPr marL="0" marR="0" lvl="0" indent="0" algn="l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latin typeface="Arial Unicode MS" pitchFamily="34" charset="-128"/>
            </a:rPr>
            <a:t>речевое творчество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/>
        </a:p>
      </dsp:txBody>
      <dsp:txXfrm>
        <a:off x="1763868" y="2819399"/>
        <a:ext cx="2059452" cy="1635303"/>
      </dsp:txXfrm>
    </dsp:sp>
    <dsp:sp modelId="{28BF6F7C-D8FF-4D73-9A77-7D22FB68A523}">
      <dsp:nvSpPr>
        <dsp:cNvPr id="0" name=""/>
        <dsp:cNvSpPr/>
      </dsp:nvSpPr>
      <dsp:spPr>
        <a:xfrm>
          <a:off x="1532" y="298399"/>
          <a:ext cx="1634486" cy="16344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smtClean="0">
              <a:latin typeface="Times New Roman" pitchFamily="18" charset="0"/>
            </a:rPr>
            <a:t>Русский язык</a:t>
          </a:r>
        </a:p>
        <a:p>
          <a:pPr lvl="0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1532" y="298399"/>
        <a:ext cx="1634486" cy="1634486"/>
      </dsp:txXfrm>
    </dsp:sp>
    <dsp:sp modelId="{C9EBD65E-74B5-484B-8693-85F6693A53F0}">
      <dsp:nvSpPr>
        <dsp:cNvPr id="0" name=""/>
        <dsp:cNvSpPr/>
      </dsp:nvSpPr>
      <dsp:spPr>
        <a:xfrm>
          <a:off x="5333995" y="914401"/>
          <a:ext cx="2451729" cy="16353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latin typeface="Arial Unicode MS" pitchFamily="34" charset="-128"/>
            </a:rPr>
            <a:t>мир чисел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5726272" y="914401"/>
        <a:ext cx="2059452" cy="1635303"/>
      </dsp:txXfrm>
    </dsp:sp>
    <dsp:sp modelId="{9ADED94C-EB36-4D6F-9CE0-B6445BEEA849}">
      <dsp:nvSpPr>
        <dsp:cNvPr id="0" name=""/>
        <dsp:cNvSpPr/>
      </dsp:nvSpPr>
      <dsp:spPr>
        <a:xfrm>
          <a:off x="5333995" y="2667005"/>
          <a:ext cx="2451729" cy="16353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latin typeface="Arial Unicode MS" pitchFamily="34" charset="-128"/>
            </a:rPr>
            <a:t>в мире задач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5726272" y="2667005"/>
        <a:ext cx="2059452" cy="1635303"/>
      </dsp:txXfrm>
    </dsp:sp>
    <dsp:sp modelId="{CF50CE9B-14FB-4421-BFE9-3701336ACF7A}">
      <dsp:nvSpPr>
        <dsp:cNvPr id="0" name=""/>
        <dsp:cNvSpPr/>
      </dsp:nvSpPr>
      <dsp:spPr>
        <a:xfrm>
          <a:off x="4087748" y="298399"/>
          <a:ext cx="1634486" cy="16344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smtClean="0">
              <a:latin typeface="Times New Roman" pitchFamily="18" charset="0"/>
            </a:rPr>
            <a:t>Математика</a:t>
          </a:r>
        </a:p>
        <a:p>
          <a:pPr lvl="0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4087748" y="298399"/>
        <a:ext cx="1634486" cy="1634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F144B78-78D9-4A9E-8CA1-33FAB6F85610}" type="datetimeFigureOut">
              <a:rPr lang="ru-RU"/>
              <a:pPr>
                <a:defRPr/>
              </a:pPr>
              <a:t>09.05.2010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C45BFBC-2BEC-4CDA-B6E4-BF2A967DB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F8D86F-DE2A-4572-A763-04986114F065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28A189-B6F8-4AE2-B62E-86F7E85978F1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5F1BFA-6FD0-4F0B-BA86-1011242F7B4B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83C43B8-BFA0-4819-B76B-A981F2580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F2DAD-977D-4708-BD34-891F54FE7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E136F-1A43-4314-B206-B395C3C5B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43D51C-9096-4877-8972-DB8454B91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BED4352-8DA7-4684-9CD9-2910E2D13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202A7B-E2EB-4EAF-B6D5-9434F1AF8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F250A9-887F-4B04-A877-2CF0147EE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D7F195-57E6-4D56-9436-160273CEC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DD0B0-7610-4DEA-9475-9773FD56C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BBEE2AF-B44A-485A-8428-69EFA1462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BD0960A-6359-4136-891E-8E1E5FB74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FB0225DC-8BB1-45F5-9F95-F089726B2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8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82" r:id="rId7"/>
    <p:sldLayoutId id="2147483991" r:id="rId8"/>
    <p:sldLayoutId id="2147483992" r:id="rId9"/>
    <p:sldLayoutId id="2147483983" r:id="rId10"/>
    <p:sldLayoutId id="2147483984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8913" y="3944938"/>
            <a:ext cx="8305800" cy="2286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ru-RU" sz="1800" b="1" smtClean="0">
                <a:solidFill>
                  <a:schemeClr val="bg1"/>
                </a:solidFill>
                <a:latin typeface="Bodoni MT" pitchFamily="18" charset="0"/>
              </a:rPr>
              <a:t>Из опыта работы учителей начальных классов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ru-RU" sz="1800" b="1" smtClean="0">
                <a:solidFill>
                  <a:schemeClr val="bg1"/>
                </a:solidFill>
                <a:latin typeface="Bodoni MT" pitchFamily="18" charset="0"/>
              </a:rPr>
              <a:t>общеобразовательного учреждения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ru-RU" sz="1800" b="1" smtClean="0">
                <a:solidFill>
                  <a:schemeClr val="bg1"/>
                </a:solidFill>
                <a:latin typeface="Bodoni MT" pitchFamily="18" charset="0"/>
              </a:rPr>
              <a:t>основной общеобразовательной школы № 1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228600" y="381000"/>
            <a:ext cx="8763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FFFF00"/>
                </a:solidFill>
              </a:rPr>
              <a:t>СИСТЕМА  РАБОТЫ С ОДАРЕННЫМИ ДЕТЬМИ  </a:t>
            </a:r>
          </a:p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FFFF00"/>
                </a:solidFill>
              </a:rPr>
              <a:t>НА ПЕРВОЙ СТУПЕНИ ОБУЧЕНИЯ</a:t>
            </a:r>
          </a:p>
        </p:txBody>
      </p:sp>
      <p:sp>
        <p:nvSpPr>
          <p:cNvPr id="12292" name="Прямоугольник 5"/>
          <p:cNvSpPr>
            <a:spLocks noChangeArrowheads="1"/>
          </p:cNvSpPr>
          <p:nvPr/>
        </p:nvSpPr>
        <p:spPr bwMode="auto">
          <a:xfrm>
            <a:off x="4800600" y="3886200"/>
            <a:ext cx="4343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ru-RU" b="1">
              <a:solidFill>
                <a:schemeClr val="bg1"/>
              </a:solidFill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0483" name="Picture 2" descr="C:\Users\Геймер\Pictures\img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304800"/>
            <a:ext cx="3962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 descr="C:\Users\Геймер\Pictures\img0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00" y="3886200"/>
            <a:ext cx="3783013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C:\Users\Геймер\Pictures\img0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" y="3810000"/>
            <a:ext cx="388620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 descr="C:\Users\Геймер\Pictures\img01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53000" y="304800"/>
            <a:ext cx="38449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Результативность  работы педагогов начальных классов с одаренными учащимися за три года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1600" y="1524000"/>
            <a:ext cx="62865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47800" y="4495800"/>
            <a:ext cx="624840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Результативность  работы педагогов начальных классов с одаренными учащимися за три года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0200" y="1447800"/>
            <a:ext cx="57245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00200" y="4038600"/>
            <a:ext cx="57245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/>
              </a:rPr>
              <a:t>Программа «Одаренные  дети»</a:t>
            </a:r>
            <a:endParaRPr lang="ru-RU" b="1" dirty="0">
              <a:solidFill>
                <a:srgbClr val="FFFF00"/>
              </a:solidFill>
              <a:effectLst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533400" y="1828800"/>
          <a:ext cx="7391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Работа коллектива по программе строится  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на основе следующих принципов:</a:t>
            </a:r>
            <a:endParaRPr lang="ru-RU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04800" y="1447800"/>
          <a:ext cx="8839200" cy="513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J00791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990600"/>
            <a:ext cx="22082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хема 3"/>
          <p:cNvGraphicFramePr/>
          <p:nvPr/>
        </p:nvGraphicFramePr>
        <p:xfrm>
          <a:off x="2133600" y="457200"/>
          <a:ext cx="6477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04800" y="1874838"/>
          <a:ext cx="8534400" cy="4441825"/>
        </p:xfrm>
        <a:graphic>
          <a:graphicData uri="http://schemas.openxmlformats.org/drawingml/2006/table">
            <a:tbl>
              <a:tblPr/>
              <a:tblGrid>
                <a:gridCol w="2836863"/>
                <a:gridCol w="2903537"/>
                <a:gridCol w="2794000"/>
              </a:tblGrid>
              <a:tr h="10287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Rockwell" pitchFamily="18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Подготовительный   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 г.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Rockwell" pitchFamily="18" charset="0"/>
                        <a:buAutoNum type="arabicPeriod"/>
                        <a:tabLst>
                          <a:tab pos="309563" algn="l"/>
                        </a:tabLst>
                      </a:pPr>
                      <a:r>
                        <a:rPr kumimoji="0" lang="ru-RU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Основной (практический)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95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95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2009-2010 гг.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Rockwell" pitchFamily="18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Обобщающий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 г.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3448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3429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Выявление одаренных школьников. Составление диагностических карт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3429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нормативных документов, рабочих программ по работе с одаренными школьниками.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Внедрение проблемно- исследовательских, проектных и модульных методов обучения, развивая непрерывно у учащихся творческое и исследовательское мышление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Активное участие в  интеллектуальных и творческих конкурсах разного уровня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387350" algn="l"/>
                          <a:tab pos="80645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достигнутых результатов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387350" algn="l"/>
                          <a:tab pos="80645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Соотношение результатов реализации программы с поставленными целью и задачами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387350" algn="l"/>
                          <a:tab pos="80645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 перспектив и путей дальнейшего развития  работы с одаренными школьниками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</a:rPr>
              <a:t>Этапы  работы по программе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5800" y="533400"/>
          <a:ext cx="7924800" cy="6094413"/>
        </p:xfrm>
        <a:graphic>
          <a:graphicData uri="http://schemas.openxmlformats.org/drawingml/2006/table">
            <a:tbl>
              <a:tblPr/>
              <a:tblGrid>
                <a:gridCol w="346075"/>
                <a:gridCol w="3927475"/>
                <a:gridCol w="1730375"/>
                <a:gridCol w="1920875"/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Мероприятие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Сроки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Исполнители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Внедрение проблемно- исследовательских, проектных и модульных методов обучения, развивая непрерывно у учащихся творческое и исследовательское мышление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2009 -2010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ШМО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Развитие творческих способностей учащихся начальной школы. Выявление одаренных детей.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Ежегодно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ШМО начальной школы, психолог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Создание клуба одаренных детей  начальной школы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2009г.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ШМО начальной школы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Совершенствование деятельности научного общества учащихся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2008 г</a:t>
                      </a:r>
                      <a:b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Руководители секций,  учителя-предметники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Создание  и обновление нормативной и методической базы.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2008 г.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Администрация  ОУ, руководители МО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Организация  проектной и исследовательской деятельности.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ежегодно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Учителя-предметники, руководители МО, руководители секций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Участие школьников во Всероссийских конкурсах-играх «Русский медвежонок», «Кенгуру».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ежегодно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Руководители МО, учителя-предметники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Участие  школьников заочных и очных научных конференциях разного уровня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ежегодно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Руководители МО, учителя-предметники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Участие школьников в городских, краевых, Всероссийских предметных олимпиадах, конкурсах, смотрах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ежегодно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Руководители МО, учителя-предметники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Организация психолого-педагогического просвещения родителей талантливых и одарённых школьников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ежегодно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Психолог, учителя-предметники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2152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Подготовка психолого-педагогических характеристик на каждого одарённого школьника, для разработки индивидуальной программы обучения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Выявление учащихся в 1-4,кл., составление диагностической карты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программ и планов индивидуальной работы с детьми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Проведения занятий с детьми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Отработка форм, методов, приёмов работы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мониторинга результативности работы с одарёнными детьми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2008-2010гг.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Психолог школы, учителя –предметники</a:t>
                      </a:r>
                      <a:b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руководители  научных  секций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9144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FF00"/>
                </a:solidFill>
                <a:effectLst/>
              </a:rPr>
              <a:t>Содержательный блок  в программе</a:t>
            </a:r>
            <a:br>
              <a:rPr lang="ru-RU" sz="2800" b="1" dirty="0" smtClean="0">
                <a:solidFill>
                  <a:srgbClr val="FFFF00"/>
                </a:solidFill>
                <a:effectLst/>
              </a:rPr>
            </a:br>
            <a:r>
              <a:rPr lang="ru-RU" sz="2800" b="1" dirty="0" smtClean="0">
                <a:solidFill>
                  <a:srgbClr val="FFFF00"/>
                </a:solidFill>
                <a:effectLst/>
              </a:rPr>
              <a:t>  для начальной школы </a:t>
            </a:r>
            <a:endParaRPr lang="ru-RU" sz="2800" b="1" dirty="0">
              <a:solidFill>
                <a:srgbClr val="FFFF00"/>
              </a:solidFill>
              <a:effectLst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5" name="Rectangle 1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Блок по развитию кругозора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838200" y="1905000"/>
          <a:ext cx="7848600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62400" y="228600"/>
            <a:ext cx="4724400" cy="6629400"/>
          </a:xfrm>
        </p:spPr>
        <p:txBody>
          <a:bodyPr/>
          <a:lstStyle/>
          <a:p>
            <a:pPr>
              <a:defRPr/>
            </a:pPr>
            <a:r>
              <a:rPr lang="ru-RU" sz="2400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«Мы воспитываем не для настоящего, а для будущего.  Поэтому в воспитании одаренного ребенка особенно важно пробудить его творческие способности и тем самым заложить краеугольный камень его жизни, который, возможно станет одним из краеугольных камней лучшего мира».</a:t>
            </a:r>
            <a:endParaRPr lang="ru-RU" sz="2400" dirty="0" smtClean="0"/>
          </a:p>
          <a:p>
            <a:pPr>
              <a:defRPr/>
            </a:pPr>
            <a:r>
              <a:rPr lang="ru-RU" sz="2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Эрика Ландау («Одаренность требует мужества»), </a:t>
            </a:r>
            <a:br>
              <a:rPr lang="ru-RU" sz="2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израильский психотерапевт</a:t>
            </a:r>
            <a:endParaRPr lang="ru-RU" sz="2000" dirty="0" smtClean="0"/>
          </a:p>
          <a:p>
            <a:pPr>
              <a:defRPr/>
            </a:pPr>
            <a:endParaRPr lang="ru-RU" sz="2400" dirty="0"/>
          </a:p>
        </p:txBody>
      </p:sp>
      <p:pic>
        <p:nvPicPr>
          <p:cNvPr id="4" name="Рисунок 3" descr="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371600"/>
            <a:ext cx="3429000" cy="4191000"/>
          </a:xfrm>
          <a:prstGeom prst="rect">
            <a:avLst/>
          </a:prstGeom>
          <a:noFill/>
          <a:ln w="19050">
            <a:solidFill>
              <a:srgbClr val="993300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4" name="Rectangle 28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</a:rPr>
              <a:t>Карта интересов учащихся </a:t>
            </a:r>
            <a:r>
              <a:rPr lang="ru-RU" sz="3200" b="1" dirty="0" smtClean="0">
                <a:solidFill>
                  <a:srgbClr val="FFFF00"/>
                </a:solidFill>
              </a:rPr>
              <a:t>3 </a:t>
            </a:r>
            <a:r>
              <a:rPr lang="ru-RU" sz="3200" b="1" dirty="0">
                <a:solidFill>
                  <a:srgbClr val="FFFF00"/>
                </a:solidFill>
              </a:rPr>
              <a:t>класса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304800" y="1524000"/>
          <a:ext cx="6248400" cy="4648200"/>
        </p:xfrm>
        <a:graphic>
          <a:graphicData uri="http://schemas.openxmlformats.org/presentationml/2006/ole">
            <p:oleObj spid="_x0000_s2050" name="Диаграмма" r:id="rId3" imgW="3600450" imgH="2371725" progId="Excel.Chart.8">
              <p:embed/>
            </p:oleObj>
          </a:graphicData>
        </a:graphic>
      </p:graphicFrame>
      <p:graphicFrame>
        <p:nvGraphicFramePr>
          <p:cNvPr id="9249" name="Group 33"/>
          <p:cNvGraphicFramePr>
            <a:graphicFrameLocks noGrp="1"/>
          </p:cNvGraphicFramePr>
          <p:nvPr>
            <p:ph sz="half" idx="2"/>
          </p:nvPr>
        </p:nvGraphicFramePr>
        <p:xfrm>
          <a:off x="6553200" y="1524000"/>
          <a:ext cx="2362200" cy="4470400"/>
        </p:xfrm>
        <a:graphic>
          <a:graphicData uri="http://schemas.openxmlformats.org/drawingml/2006/table">
            <a:tbl>
              <a:tblPr/>
              <a:tblGrid>
                <a:gridCol w="2362200"/>
              </a:tblGrid>
              <a:tr h="5683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- математика и техника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2 - гуманитарная сфера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3 - художественная  деятельность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4 - физкультура и спорт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5 -коммуникативные интересы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6 - природа и естествознание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7 - домашние обязанности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 noChangeAspect="1"/>
          </p:cNvGrpSpPr>
          <p:nvPr/>
        </p:nvGrpSpPr>
        <p:grpSpPr bwMode="auto">
          <a:xfrm>
            <a:off x="304800" y="304800"/>
            <a:ext cx="8513763" cy="5486400"/>
            <a:chOff x="1707" y="7149"/>
            <a:chExt cx="9180" cy="5041"/>
          </a:xfrm>
        </p:grpSpPr>
        <p:sp>
          <p:nvSpPr>
            <p:cNvPr id="30723" name="AutoShape 14"/>
            <p:cNvSpPr>
              <a:spLocks noChangeAspect="1" noChangeArrowheads="1"/>
            </p:cNvSpPr>
            <p:nvPr/>
          </p:nvSpPr>
          <p:spPr bwMode="auto">
            <a:xfrm>
              <a:off x="1707" y="7149"/>
              <a:ext cx="9180" cy="5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4" name="AutoShape 15"/>
            <p:cNvSpPr>
              <a:spLocks noChangeArrowheads="1"/>
            </p:cNvSpPr>
            <p:nvPr/>
          </p:nvSpPr>
          <p:spPr bwMode="auto">
            <a:xfrm>
              <a:off x="4227" y="7329"/>
              <a:ext cx="3780" cy="1980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800" b="1">
                <a:latin typeface="Monotype Corsiva" pitchFamily="66" charset="0"/>
              </a:endParaRPr>
            </a:p>
            <a:p>
              <a:pPr algn="ctr"/>
              <a:r>
                <a:rPr lang="ru-RU" sz="3600" b="1">
                  <a:solidFill>
                    <a:srgbClr val="339933"/>
                  </a:solidFill>
                  <a:latin typeface="Monotype Corsiva" pitchFamily="66" charset="0"/>
                </a:rPr>
                <a:t>Формы</a:t>
              </a:r>
            </a:p>
            <a:p>
              <a:pPr algn="ctr"/>
              <a:r>
                <a:rPr lang="ru-RU" sz="3600" b="1">
                  <a:solidFill>
                    <a:srgbClr val="339933"/>
                  </a:solidFill>
                  <a:latin typeface="Monotype Corsiva" pitchFamily="66" charset="0"/>
                </a:rPr>
                <a:t>работы </a:t>
              </a:r>
            </a:p>
            <a:p>
              <a:pPr algn="ctr"/>
              <a:r>
                <a:rPr lang="ru-RU" sz="3600" b="1">
                  <a:solidFill>
                    <a:srgbClr val="339933"/>
                  </a:solidFill>
                  <a:latin typeface="Monotype Corsiva" pitchFamily="66" charset="0"/>
                </a:rPr>
                <a:t>с учащимися</a:t>
              </a:r>
              <a:endParaRPr lang="ru-RU" sz="3600">
                <a:solidFill>
                  <a:srgbClr val="339933"/>
                </a:solidFill>
              </a:endParaRPr>
            </a:p>
          </p:txBody>
        </p:sp>
        <p:sp>
          <p:nvSpPr>
            <p:cNvPr id="30725" name="AutoShape 16"/>
            <p:cNvSpPr>
              <a:spLocks noChangeArrowheads="1"/>
            </p:cNvSpPr>
            <p:nvPr/>
          </p:nvSpPr>
          <p:spPr bwMode="auto">
            <a:xfrm>
              <a:off x="1887" y="10569"/>
              <a:ext cx="3600" cy="1621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200"/>
            </a:p>
            <a:p>
              <a:pPr algn="ctr"/>
              <a:r>
                <a:rPr lang="ru-RU" sz="2800" b="1" i="1">
                  <a:solidFill>
                    <a:srgbClr val="3333CC"/>
                  </a:solidFill>
                </a:rPr>
                <a:t>как классный</a:t>
              </a:r>
            </a:p>
            <a:p>
              <a:pPr algn="ctr"/>
              <a:r>
                <a:rPr lang="ru-RU" sz="2800" b="1" i="1">
                  <a:solidFill>
                    <a:srgbClr val="3333CC"/>
                  </a:solidFill>
                </a:rPr>
                <a:t>руководитель</a:t>
              </a:r>
              <a:endParaRPr lang="ru-RU" sz="2800" i="1">
                <a:solidFill>
                  <a:srgbClr val="3333CC"/>
                </a:solidFill>
              </a:endParaRPr>
            </a:p>
          </p:txBody>
        </p:sp>
        <p:sp>
          <p:nvSpPr>
            <p:cNvPr id="30726" name="AutoShape 17"/>
            <p:cNvSpPr>
              <a:spLocks noChangeArrowheads="1"/>
            </p:cNvSpPr>
            <p:nvPr/>
          </p:nvSpPr>
          <p:spPr bwMode="auto">
            <a:xfrm>
              <a:off x="7107" y="10569"/>
              <a:ext cx="3600" cy="1621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200"/>
            </a:p>
            <a:p>
              <a:pPr algn="ctr"/>
              <a:r>
                <a:rPr lang="ru-RU" sz="2800" b="1" i="1">
                  <a:solidFill>
                    <a:srgbClr val="3333CC"/>
                  </a:solidFill>
                </a:rPr>
                <a:t>как учитель – предметник</a:t>
              </a:r>
              <a:endParaRPr lang="ru-RU" sz="2800" i="1">
                <a:solidFill>
                  <a:srgbClr val="3333CC"/>
                </a:solidFill>
              </a:endParaRPr>
            </a:p>
          </p:txBody>
        </p:sp>
        <p:sp>
          <p:nvSpPr>
            <p:cNvPr id="30727" name="Line 18"/>
            <p:cNvSpPr>
              <a:spLocks noChangeShapeType="1"/>
            </p:cNvSpPr>
            <p:nvPr/>
          </p:nvSpPr>
          <p:spPr bwMode="auto">
            <a:xfrm rot="5400000">
              <a:off x="3957" y="9219"/>
              <a:ext cx="1259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8" name="Line 19"/>
            <p:cNvSpPr>
              <a:spLocks noChangeShapeType="1"/>
            </p:cNvSpPr>
            <p:nvPr/>
          </p:nvSpPr>
          <p:spPr bwMode="auto">
            <a:xfrm>
              <a:off x="7287" y="9309"/>
              <a:ext cx="162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914400" y="122238"/>
            <a:ext cx="77470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/>
              <a:t>   </a:t>
            </a:r>
            <a:r>
              <a:rPr lang="ru-RU" sz="4400" b="1">
                <a:solidFill>
                  <a:srgbClr val="FF0000"/>
                </a:solidFill>
                <a:latin typeface="Monotype Corsiva" pitchFamily="66" charset="0"/>
              </a:rPr>
              <a:t>Формы работы </a:t>
            </a:r>
          </a:p>
          <a:p>
            <a:pPr algn="ctr"/>
            <a:r>
              <a:rPr lang="ru-RU" sz="4400" b="1">
                <a:solidFill>
                  <a:srgbClr val="FF0000"/>
                </a:solidFill>
                <a:latin typeface="Monotype Corsiva" pitchFamily="66" charset="0"/>
              </a:rPr>
              <a:t>как классный руководитель</a:t>
            </a: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381000" y="965200"/>
            <a:ext cx="8534400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b="1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>
                <a:solidFill>
                  <a:srgbClr val="3333CC"/>
                </a:solidFill>
              </a:rPr>
              <a:t> </a:t>
            </a:r>
            <a:r>
              <a:rPr lang="ru-RU" sz="2800">
                <a:solidFill>
                  <a:srgbClr val="FFFF00"/>
                </a:solidFill>
              </a:rPr>
              <a:t>Анкетирование родителей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>
                <a:solidFill>
                  <a:srgbClr val="FFFF00"/>
                </a:solidFill>
              </a:rPr>
              <a:t> Опрос     детей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>
                <a:solidFill>
                  <a:srgbClr val="FFFF00"/>
                </a:solidFill>
              </a:rPr>
              <a:t> Встреча с преподавателями ДШИ , музыкальной школы  и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sz="2800">
                <a:solidFill>
                  <a:srgbClr val="FFFF00"/>
                </a:solidFill>
              </a:rPr>
              <a:t>тренерами спортивных секций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>
                <a:solidFill>
                  <a:srgbClr val="FFFF00"/>
                </a:solidFill>
              </a:rPr>
              <a:t> Экскурсии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>
                <a:solidFill>
                  <a:srgbClr val="FFFF00"/>
                </a:solidFill>
              </a:rPr>
              <a:t> Экран достижений </a:t>
            </a:r>
          </a:p>
          <a:p>
            <a:pPr>
              <a:buFont typeface="Wingdings" pitchFamily="2" charset="2"/>
              <a:buNone/>
            </a:pPr>
            <a:endParaRPr lang="ru-RU" sz="2800">
              <a:solidFill>
                <a:srgbClr val="3333CC"/>
              </a:solidFill>
            </a:endParaRPr>
          </a:p>
          <a:p>
            <a:pPr>
              <a:buFont typeface="Wingdings" pitchFamily="2" charset="2"/>
              <a:buNone/>
            </a:pP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398463" y="485775"/>
            <a:ext cx="75263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Результаты  деятельности школьников </a:t>
            </a:r>
            <a:endParaRPr lang="ru-RU" sz="3200" b="1">
              <a:solidFill>
                <a:srgbClr val="FFFF00"/>
              </a:solidFill>
              <a:latin typeface="Monotype Corsiva" pitchFamily="66" charset="0"/>
            </a:endParaRPr>
          </a:p>
          <a:p>
            <a:pPr algn="ctr"/>
            <a:r>
              <a:rPr lang="ru-RU" sz="3200" b="1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во внеурочное время</a:t>
            </a:r>
            <a:endParaRPr lang="ru-RU" sz="3200">
              <a:solidFill>
                <a:srgbClr val="FFFF00"/>
              </a:solidFill>
              <a:latin typeface="Monotype Corsiva" pitchFamily="66" charset="0"/>
            </a:endParaRPr>
          </a:p>
        </p:txBody>
      </p:sp>
      <p:graphicFrame>
        <p:nvGraphicFramePr>
          <p:cNvPr id="35968" name="Group 128"/>
          <p:cNvGraphicFramePr>
            <a:graphicFrameLocks noGrp="1"/>
          </p:cNvGraphicFramePr>
          <p:nvPr/>
        </p:nvGraphicFramePr>
        <p:xfrm>
          <a:off x="1905000" y="2286000"/>
          <a:ext cx="5562600" cy="4267200"/>
        </p:xfrm>
        <a:graphic>
          <a:graphicData uri="http://schemas.openxmlformats.org/drawingml/2006/table">
            <a:tbl>
              <a:tblPr/>
              <a:tblGrid>
                <a:gridCol w="2438400"/>
                <a:gridCol w="3124200"/>
              </a:tblGrid>
              <a:tr h="8556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достижений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грамот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9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Школьный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Окружной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Всероссийский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2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Всероссийский и Международный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01" name="Rectangle 119"/>
          <p:cNvSpPr>
            <a:spLocks noChangeArrowheads="1"/>
          </p:cNvSpPr>
          <p:nvPr/>
        </p:nvSpPr>
        <p:spPr bwMode="auto">
          <a:xfrm>
            <a:off x="304800" y="1809750"/>
            <a:ext cx="845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      </a:t>
            </a:r>
            <a:r>
              <a:rPr lang="ru-RU" b="1"/>
              <a:t>За 4 года  работы получили грамоты , дипломы , медали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2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5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5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C:\Users\Геймер\Pictures\img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609600"/>
            <a:ext cx="3276600" cy="43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2" descr="C:\Users\Геймер\Pictures\img0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24200" y="2971800"/>
            <a:ext cx="3009900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" descr="C:\Users\Геймер\Pictures\img0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3600" y="609600"/>
            <a:ext cx="28956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685800" y="106363"/>
            <a:ext cx="79248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400" b="1">
                <a:solidFill>
                  <a:srgbClr val="FF0000"/>
                </a:solidFill>
                <a:latin typeface="Monotype Corsiva" pitchFamily="66" charset="0"/>
              </a:rPr>
              <a:t>Формы работы</a:t>
            </a:r>
          </a:p>
          <a:p>
            <a:pPr algn="ctr"/>
            <a:r>
              <a:rPr lang="ru-RU" sz="4400" b="1">
                <a:solidFill>
                  <a:srgbClr val="FF0000"/>
                </a:solidFill>
                <a:latin typeface="Monotype Corsiva" pitchFamily="66" charset="0"/>
              </a:rPr>
              <a:t> как  учитель – предметник </a:t>
            </a:r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457200" y="1763713"/>
            <a:ext cx="82296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solidFill>
                  <a:srgbClr val="3333CC"/>
                </a:solidFill>
              </a:rPr>
              <a:t>1. </a:t>
            </a:r>
            <a:r>
              <a:rPr lang="ru-RU" sz="2400">
                <a:solidFill>
                  <a:srgbClr val="FFFF00"/>
                </a:solidFill>
              </a:rPr>
              <a:t>Решение нестандартных задач на уроках и во внеурочное  время.</a:t>
            </a:r>
          </a:p>
          <a:p>
            <a:pPr>
              <a:lnSpc>
                <a:spcPct val="150000"/>
              </a:lnSpc>
            </a:pPr>
            <a:r>
              <a:rPr lang="ru-RU" sz="2400">
                <a:solidFill>
                  <a:srgbClr val="FFFF00"/>
                </a:solidFill>
              </a:rPr>
              <a:t>2. Индивидуальная и дифференцированная работа.</a:t>
            </a:r>
          </a:p>
          <a:p>
            <a:pPr>
              <a:lnSpc>
                <a:spcPct val="150000"/>
              </a:lnSpc>
            </a:pPr>
            <a:r>
              <a:rPr lang="ru-RU" sz="2400">
                <a:solidFill>
                  <a:srgbClr val="FFFF00"/>
                </a:solidFill>
              </a:rPr>
              <a:t>3. Деловая игра ,  «мозговой штурм.»</a:t>
            </a:r>
          </a:p>
          <a:p>
            <a:pPr>
              <a:lnSpc>
                <a:spcPct val="150000"/>
              </a:lnSpc>
            </a:pPr>
            <a:r>
              <a:rPr lang="ru-RU" sz="2400">
                <a:solidFill>
                  <a:srgbClr val="FFFF00"/>
                </a:solidFill>
              </a:rPr>
              <a:t>4. Участие во Всероссийских конкурсах «Русский медвежонок», «Кенгуру».</a:t>
            </a:r>
          </a:p>
          <a:p>
            <a:pPr>
              <a:lnSpc>
                <a:spcPct val="150000"/>
              </a:lnSpc>
            </a:pPr>
            <a:r>
              <a:rPr lang="ru-RU" sz="2400">
                <a:solidFill>
                  <a:srgbClr val="FFFF00"/>
                </a:solidFill>
              </a:rPr>
              <a:t>5. Участие в школьных, окружных, Всероссийских олимпиадах.</a:t>
            </a:r>
            <a:endParaRPr lang="ru-RU" sz="28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C:\Users\Геймер\Pictures\img0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304800"/>
            <a:ext cx="38862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2" descr="C:\Users\Геймер\Pictures\img0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64075" y="1676400"/>
            <a:ext cx="44799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304800" y="1250950"/>
            <a:ext cx="8534400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3600" b="1">
                <a:solidFill>
                  <a:srgbClr val="339933"/>
                </a:solidFill>
              </a:rPr>
              <a:t>	</a:t>
            </a:r>
            <a:r>
              <a:rPr lang="ru-RU" sz="2800" b="1">
                <a:solidFill>
                  <a:srgbClr val="FFFF00"/>
                </a:solidFill>
                <a:latin typeface="Monotype Corsiva" pitchFamily="66" charset="0"/>
              </a:rPr>
              <a:t>Будем  помнить, что мы, взрослые, должны быть для ребенка и плодородной почвой, и живительной влагой, и теплым солнышком, согревающим цветок детской души.  Именно тогда раскроются уникальные способности, данные каждому  ребенку от рождения.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038600" y="1447800"/>
            <a:ext cx="4648200" cy="3657600"/>
          </a:xfrm>
        </p:spPr>
        <p:txBody>
          <a:bodyPr/>
          <a:lstStyle/>
          <a:p>
            <a:r>
              <a:rPr lang="ru-RU" sz="2800" smtClean="0"/>
              <a:t>«Развитие человека - есть развитие его способностей»</a:t>
            </a:r>
            <a:br>
              <a:rPr lang="ru-RU" sz="2800" smtClean="0"/>
            </a:br>
            <a:r>
              <a:rPr lang="ru-RU" sz="2800" smtClean="0"/>
              <a:t>                    С.Л.Рубинштейн</a:t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«Одаренность - есть проявление творческого потенциала человека»</a:t>
            </a:r>
            <a:br>
              <a:rPr lang="ru-RU" sz="2800" smtClean="0"/>
            </a:br>
            <a:r>
              <a:rPr lang="ru-RU" sz="2800" smtClean="0"/>
              <a:t>                    А.М.Матюшкин</a:t>
            </a:r>
          </a:p>
        </p:txBody>
      </p:sp>
      <p:pic>
        <p:nvPicPr>
          <p:cNvPr id="14340" name="Picture 4" descr="C:\Users\Геймер\Pictures\img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447800"/>
            <a:ext cx="3657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</a:rPr>
              <a:t>ОДАРЁННЫЕ  ДЕТИ: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3962400" y="1371600"/>
            <a:ext cx="4724400" cy="4800600"/>
          </a:xfrm>
        </p:spPr>
        <p:txBody>
          <a:bodyPr/>
          <a:lstStyle/>
          <a:p>
            <a:pPr algn="just"/>
            <a:r>
              <a:rPr lang="ru-RU" smtClean="0"/>
              <a:t>• </a:t>
            </a:r>
            <a:r>
              <a:rPr lang="ru-RU" sz="2400" smtClean="0"/>
              <a:t>имеют более высокие по сравнению с большинством интеллектуальные способности, восприимчивость к учению, творческие возможности и проявления; </a:t>
            </a:r>
          </a:p>
          <a:p>
            <a:pPr algn="just"/>
            <a:r>
              <a:rPr lang="ru-RU" sz="2400" smtClean="0"/>
              <a:t>• имеют доминирующую активную познавательную потребность; </a:t>
            </a:r>
          </a:p>
          <a:p>
            <a:pPr algn="just"/>
            <a:r>
              <a:rPr lang="ru-RU" sz="2400" smtClean="0"/>
              <a:t>• испытывают радость от добывания знаний, умственного труда. </a:t>
            </a:r>
          </a:p>
          <a:p>
            <a:pPr algn="just">
              <a:buFont typeface="Wingdings 2" pitchFamily="18" charset="2"/>
              <a:buNone/>
            </a:pPr>
            <a:r>
              <a:rPr lang="ru-RU" sz="2400" smtClean="0"/>
              <a:t> </a:t>
            </a:r>
          </a:p>
          <a:p>
            <a:pPr algn="just"/>
            <a:endParaRPr lang="ru-RU" sz="2400" smtClean="0"/>
          </a:p>
        </p:txBody>
      </p:sp>
      <p:pic>
        <p:nvPicPr>
          <p:cNvPr id="15364" name="Picture 2" descr="C:\Users\Геймер\Pictures\img0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828800"/>
            <a:ext cx="38100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39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три категории одаренных детей: 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3657600" y="1143000"/>
            <a:ext cx="5029200" cy="4800600"/>
          </a:xfrm>
        </p:spPr>
        <p:txBody>
          <a:bodyPr/>
          <a:lstStyle/>
          <a:p>
            <a:r>
              <a:rPr lang="ru-RU" sz="2000" smtClean="0"/>
              <a:t>Дети с необыкновенно высоким общим уровнем умственного развития при прочих равных условиях (такие дети чаще всего встречаются в дошкольном и младшем школьном возрасте). </a:t>
            </a:r>
          </a:p>
          <a:p>
            <a:r>
              <a:rPr lang="ru-RU" sz="2000" smtClean="0"/>
              <a:t>2. Дети с признаками специальной умственной одаренности - в определенной области науки (подростковый образ). </a:t>
            </a:r>
          </a:p>
          <a:p>
            <a:r>
              <a:rPr lang="ru-RU" sz="2000" smtClean="0"/>
              <a:t>3. Учащиеся, не достигающие по каким-либо причинам успехов в учении, но обладающие яркой познавательной активностью, оригинальностью психического склада, незаурядными умственными резервами (чаще встречаются в старшем школьном возрасте). </a:t>
            </a:r>
          </a:p>
          <a:p>
            <a:endParaRPr lang="ru-RU" sz="1800" smtClean="0"/>
          </a:p>
        </p:txBody>
      </p:sp>
      <p:pic>
        <p:nvPicPr>
          <p:cNvPr id="16388" name="Picture 2" descr="C:\Users\Геймер\Pictures\img0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828800"/>
            <a:ext cx="3657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E2D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Информационная справка</a:t>
            </a:r>
            <a:endParaRPr lang="ru-RU" sz="4400" b="1" dirty="0">
              <a:solidFill>
                <a:srgbClr val="E2D2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343400" y="1524000"/>
            <a:ext cx="4495800" cy="342900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 ОУ на первой ступени обучается  </a:t>
            </a:r>
            <a:r>
              <a:rPr lang="ru-RU" b="1" dirty="0" smtClean="0"/>
              <a:t>160  учащихся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b="1" dirty="0" smtClean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9 классов </a:t>
            </a:r>
            <a:r>
              <a:rPr lang="ru-RU" dirty="0" smtClean="0"/>
              <a:t>–комплектов: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1 классов- 3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2 классов  -2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3 классов -2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4 классов -2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half" idx="2"/>
          </p:nvPr>
        </p:nvSpPr>
        <p:spPr>
          <a:xfrm>
            <a:off x="304800" y="5105400"/>
            <a:ext cx="8458200" cy="152400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Из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  <a:r>
              <a:rPr lang="ru-RU" dirty="0" smtClean="0"/>
              <a:t> учителей начальных классов имеют 1 квалификационную категорию –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dirty="0" smtClean="0"/>
              <a:t> человек, высшую- 1 человек, вторую- 3 человека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685800" y="1447800"/>
          <a:ext cx="3657600" cy="3813175"/>
        </p:xfrm>
        <a:graphic>
          <a:graphicData uri="http://schemas.openxmlformats.org/presentationml/2006/ole">
            <p:oleObj spid="_x0000_s1026" name="Document" r:id="rId3" imgW="5895691" imgH="444868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343400" cy="3352800"/>
          </a:xfrm>
        </p:spPr>
        <p:txBody>
          <a:bodyPr/>
          <a:lstStyle/>
          <a:p>
            <a:pPr algn="just" eaLnBrk="1" hangingPunct="1"/>
            <a:r>
              <a:rPr lang="ru-RU" sz="2000" b="1" smtClean="0">
                <a:solidFill>
                  <a:srgbClr val="FFFF00"/>
                </a:solidFill>
              </a:rPr>
              <a:t>Одарённость</a:t>
            </a:r>
            <a:r>
              <a:rPr lang="ru-RU" sz="2000" smtClean="0">
                <a:solidFill>
                  <a:srgbClr val="FFFF00"/>
                </a:solidFill>
              </a:rPr>
              <a:t> </a:t>
            </a:r>
            <a:r>
              <a:rPr lang="ru-RU" sz="2000" smtClean="0"/>
              <a:t>– это системное, развивающееся в течение жизни качество психики, которое определяет возможность достижения человеком более высоких (необычных, незаурядных) результатов в одном или нескольких видах деятельности по сравнению с другими людьми</a:t>
            </a:r>
          </a:p>
        </p:txBody>
      </p:sp>
      <p:sp>
        <p:nvSpPr>
          <p:cNvPr id="15363" name="Содержимое 6"/>
          <p:cNvSpPr>
            <a:spLocks noGrp="1"/>
          </p:cNvSpPr>
          <p:nvPr>
            <p:ph sz="half" idx="2"/>
          </p:nvPr>
        </p:nvSpPr>
        <p:spPr>
          <a:xfrm>
            <a:off x="4800600" y="2895600"/>
            <a:ext cx="3906838" cy="3657600"/>
          </a:xfrm>
        </p:spPr>
        <p:txBody>
          <a:bodyPr/>
          <a:lstStyle/>
          <a:p>
            <a:pPr algn="just" eaLnBrk="1" hangingPunct="1"/>
            <a:r>
              <a:rPr lang="ru-RU" sz="2000" b="1" smtClean="0">
                <a:solidFill>
                  <a:srgbClr val="FFFF00"/>
                </a:solidFill>
              </a:rPr>
              <a:t>Одарённый ребёнок </a:t>
            </a:r>
            <a:r>
              <a:rPr lang="ru-RU" sz="2000" smtClean="0"/>
              <a:t>– это ребёнок, который выделяется яркими и очевидными, иногда выдающимися достижениями (или имеет внутренние предпосылки таких достижений) в том или ином виде деятельности. </a:t>
            </a:r>
          </a:p>
        </p:txBody>
      </p:sp>
      <p:sp>
        <p:nvSpPr>
          <p:cNvPr id="7" name="Рамка 6"/>
          <p:cNvSpPr/>
          <p:nvPr/>
        </p:nvSpPr>
        <p:spPr>
          <a:xfrm>
            <a:off x="762000" y="228600"/>
            <a:ext cx="8153400" cy="2209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latin typeface="Monotype Corsiva" pitchFamily="66" charset="0"/>
              </a:rPr>
              <a:t>Задача наших педагогов </a:t>
            </a:r>
            <a:r>
              <a:rPr lang="ru-RU" sz="2000" b="1" dirty="0">
                <a:solidFill>
                  <a:schemeClr val="tx1"/>
                </a:solidFill>
                <a:latin typeface="Monotype Corsiva" pitchFamily="66" charset="0"/>
              </a:rPr>
              <a:t>в</a:t>
            </a:r>
            <a:r>
              <a:rPr lang="ru-RU" sz="20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Monotype Corsiva" pitchFamily="66" charset="0"/>
              </a:rPr>
              <a:t>том, чтобы </a:t>
            </a:r>
            <a:r>
              <a:rPr lang="ru-RU" sz="2000" b="1" u="sng" dirty="0">
                <a:solidFill>
                  <a:schemeClr val="tx1"/>
                </a:solidFill>
                <a:latin typeface="Monotype Corsiva" pitchFamily="66" charset="0"/>
              </a:rPr>
              <a:t>создать условия</a:t>
            </a:r>
            <a:r>
              <a:rPr lang="ru-RU" sz="2000" b="1" dirty="0">
                <a:solidFill>
                  <a:schemeClr val="tx1"/>
                </a:solidFill>
                <a:latin typeface="Monotype Corsiva" pitchFamily="66" charset="0"/>
              </a:rPr>
              <a:t>, при которых  любой  ребёнок   мог  бы продвигаться  по  пути   к  собственному совершенству, умел мыслить самостоятельно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</a:t>
            </a:r>
            <a:r>
              <a:rPr lang="ru-RU" sz="2000" b="1" dirty="0">
                <a:solidFill>
                  <a:schemeClr val="tx1"/>
                </a:solidFill>
                <a:latin typeface="Monotype Corsiva" pitchFamily="66" charset="0"/>
              </a:rPr>
              <a:t>состоит, нестандартно.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Monotype Corsiva" pitchFamily="66" charset="0"/>
              </a:rPr>
              <a:t>Этот путь мы  называем  «самосовершенствование ребенка в условиях образовательного процесса».</a:t>
            </a:r>
            <a:br>
              <a:rPr lang="ru-RU" sz="2000" b="1" dirty="0">
                <a:solidFill>
                  <a:schemeClr val="tx1"/>
                </a:solidFill>
                <a:latin typeface="Monotype Corsiva" pitchFamily="66" charset="0"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effectLst/>
              </a:rPr>
              <a:t>Система  работы учителей  с одаренными учащимися представлена  следующими  направлениями:</a:t>
            </a:r>
            <a:endParaRPr lang="ru-RU" sz="2400" b="1" dirty="0">
              <a:solidFill>
                <a:srgbClr val="FFFF00"/>
              </a:solidFill>
              <a:effectLst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990600" y="1397000"/>
          <a:ext cx="77724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Открытое  внеклассное мероприятие  «Здравствуй, сказка!»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19459" name="Picture 3" descr="C:\Users\Геймер\Pictures\img0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1371600"/>
            <a:ext cx="77724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681</TotalTime>
  <Words>1178</Words>
  <Application>Microsoft Office PowerPoint</Application>
  <PresentationFormat>Экран (4:3)</PresentationFormat>
  <Paragraphs>215</Paragraphs>
  <Slides>27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40" baseType="lpstr">
      <vt:lpstr>Arial</vt:lpstr>
      <vt:lpstr>Cambria</vt:lpstr>
      <vt:lpstr>Wingdings 2</vt:lpstr>
      <vt:lpstr>Calibri</vt:lpstr>
      <vt:lpstr>Rockwell</vt:lpstr>
      <vt:lpstr>Bodoni MT</vt:lpstr>
      <vt:lpstr>Wingdings</vt:lpstr>
      <vt:lpstr>Monotype Corsiva</vt:lpstr>
      <vt:lpstr>Times New Roman</vt:lpstr>
      <vt:lpstr>Symbol</vt:lpstr>
      <vt:lpstr>Литейная</vt:lpstr>
      <vt:lpstr>Документ Microsoft Office Word 97 - 2003</vt:lpstr>
      <vt:lpstr>Диаграмма Microsoft Office Excel</vt:lpstr>
      <vt:lpstr>Слайд 1</vt:lpstr>
      <vt:lpstr>Слайд 2</vt:lpstr>
      <vt:lpstr>Слайд 3</vt:lpstr>
      <vt:lpstr>ОДАРЁННЫЕ  ДЕТИ:</vt:lpstr>
      <vt:lpstr>три категории одаренных детей:  </vt:lpstr>
      <vt:lpstr>Информационная справка</vt:lpstr>
      <vt:lpstr>Слайд 7</vt:lpstr>
      <vt:lpstr>Система  работы учителей  с одаренными учащимися представлена  следующими  направлениями:</vt:lpstr>
      <vt:lpstr>Открытое  внеклассное мероприятие  «Здравствуй, сказка!»</vt:lpstr>
      <vt:lpstr>Слайд 10</vt:lpstr>
      <vt:lpstr>Результативность  работы педагогов начальных классов с одаренными учащимися за три года</vt:lpstr>
      <vt:lpstr>Результативность  работы педагогов начальных классов с одаренными учащимися за три года</vt:lpstr>
      <vt:lpstr>Программа «Одаренные  дети»</vt:lpstr>
      <vt:lpstr>Работа коллектива по программе строится   на основе следующих принципов:</vt:lpstr>
      <vt:lpstr>Слайд 15</vt:lpstr>
      <vt:lpstr>Этапы  работы по программе</vt:lpstr>
      <vt:lpstr>Слайд 17</vt:lpstr>
      <vt:lpstr>Содержательный блок  в программе   для начальной школы </vt:lpstr>
      <vt:lpstr>Блок по развитию кругозора</vt:lpstr>
      <vt:lpstr>Карта интересов учащихся 3 класса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www.PHILka.RU</cp:lastModifiedBy>
  <cp:revision>37</cp:revision>
  <cp:lastPrinted>1601-01-01T00:00:00Z</cp:lastPrinted>
  <dcterms:created xsi:type="dcterms:W3CDTF">1601-01-01T00:00:00Z</dcterms:created>
  <dcterms:modified xsi:type="dcterms:W3CDTF">2010-05-09T04:53:12Z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