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Relationship Id="rId4" Type="http://schemas.openxmlformats.org/officeDocument/2006/relationships/slide" Target="../slides/slide10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slide" Target="../slides/slide12.xml"/><Relationship Id="rId1" Type="http://schemas.openxmlformats.org/officeDocument/2006/relationships/slide" Target="../slides/slide11.xml"/><Relationship Id="rId4" Type="http://schemas.openxmlformats.org/officeDocument/2006/relationships/slide" Target="../slides/slide14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slide" Target="../slides/slide16.xml"/><Relationship Id="rId1" Type="http://schemas.openxmlformats.org/officeDocument/2006/relationships/slide" Target="../slides/slide15.xml"/><Relationship Id="rId4" Type="http://schemas.openxmlformats.org/officeDocument/2006/relationships/slide" Target="../slides/slide18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slide" Target="../slides/slide20.xml"/><Relationship Id="rId1" Type="http://schemas.openxmlformats.org/officeDocument/2006/relationships/slide" Target="../slides/slide19.xml"/><Relationship Id="rId4" Type="http://schemas.openxmlformats.org/officeDocument/2006/relationships/slide" Target="../slides/slide2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0C16C-82EE-45B3-ABED-CE9800B0536B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3710A6C-B05F-44F5-9B1A-38669B98B008}">
      <dgm:prSet phldrT="[Текст]"/>
      <dgm:spPr/>
      <dgm:t>
        <a:bodyPr/>
        <a:lstStyle/>
        <a:p>
          <a:pPr algn="ctr"/>
          <a:r>
            <a:rPr lang="ru-RU" dirty="0" smtClean="0"/>
            <a:t>оксиды</a:t>
          </a:r>
          <a:endParaRPr lang="ru-RU" dirty="0"/>
        </a:p>
      </dgm:t>
    </dgm:pt>
    <dgm:pt modelId="{AEA45330-B4DD-4946-B5CD-65B7240E5D34}" type="parTrans" cxnId="{531BAC23-63F5-4F69-90F0-661860BDC0F6}">
      <dgm:prSet/>
      <dgm:spPr/>
      <dgm:t>
        <a:bodyPr/>
        <a:lstStyle/>
        <a:p>
          <a:endParaRPr lang="ru-RU"/>
        </a:p>
      </dgm:t>
    </dgm:pt>
    <dgm:pt modelId="{36697770-75E0-4AB0-B9FB-300FB0157C25}" type="sibTrans" cxnId="{531BAC23-63F5-4F69-90F0-661860BDC0F6}">
      <dgm:prSet/>
      <dgm:spPr/>
      <dgm:t>
        <a:bodyPr/>
        <a:lstStyle/>
        <a:p>
          <a:endParaRPr lang="ru-RU"/>
        </a:p>
      </dgm:t>
    </dgm:pt>
    <dgm:pt modelId="{7D7AEDF0-022C-41AB-AE70-B60A4E5EA19D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кислоты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9F48EC4-EECA-4C30-9AEA-562C40D45F51}" type="parTrans" cxnId="{BC01E280-7EC7-4896-A8F3-24305AD56C13}">
      <dgm:prSet/>
      <dgm:spPr/>
      <dgm:t>
        <a:bodyPr/>
        <a:lstStyle/>
        <a:p>
          <a:endParaRPr lang="ru-RU"/>
        </a:p>
      </dgm:t>
    </dgm:pt>
    <dgm:pt modelId="{5B3ED0E5-74FC-4242-8699-47B71D0BAE5A}" type="sibTrans" cxnId="{BC01E280-7EC7-4896-A8F3-24305AD56C13}">
      <dgm:prSet/>
      <dgm:spPr/>
      <dgm:t>
        <a:bodyPr/>
        <a:lstStyle/>
        <a:p>
          <a:endParaRPr lang="ru-RU"/>
        </a:p>
      </dgm:t>
    </dgm:pt>
    <dgm:pt modelId="{47AF23DB-CEB6-4E9C-8DE9-E6FF4859C789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основания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2731E19C-3FE2-4F41-BC28-3D74ECFAB0EB}" type="parTrans" cxnId="{9D7B112D-F4DD-44A5-B0A5-7300054532AF}">
      <dgm:prSet/>
      <dgm:spPr/>
      <dgm:t>
        <a:bodyPr/>
        <a:lstStyle/>
        <a:p>
          <a:endParaRPr lang="ru-RU"/>
        </a:p>
      </dgm:t>
    </dgm:pt>
    <dgm:pt modelId="{79FD7BA3-1A57-400F-BBD5-7415E0693C51}" type="sibTrans" cxnId="{9D7B112D-F4DD-44A5-B0A5-7300054532AF}">
      <dgm:prSet/>
      <dgm:spPr/>
      <dgm:t>
        <a:bodyPr/>
        <a:lstStyle/>
        <a:p>
          <a:endParaRPr lang="ru-RU"/>
        </a:p>
      </dgm:t>
    </dgm:pt>
    <dgm:pt modelId="{91B5BDAE-15D9-4FF3-850D-E32E375DD091}">
      <dgm:prSet phldrT="[Текст]"/>
      <dgm:spPr/>
      <dgm:t>
        <a:bodyPr/>
        <a:lstStyle/>
        <a:p>
          <a:pPr algn="ctr"/>
          <a:r>
            <a:rPr lang="ru-RU" dirty="0" smtClean="0"/>
            <a:t>Соли</a:t>
          </a:r>
          <a:endParaRPr lang="ru-RU" dirty="0"/>
        </a:p>
      </dgm:t>
    </dgm:pt>
    <dgm:pt modelId="{7F04DD73-CB45-4C65-8775-69454797D30F}" type="parTrans" cxnId="{92886C29-DB4C-4350-A6FB-1F9CDF308418}">
      <dgm:prSet/>
      <dgm:spPr/>
      <dgm:t>
        <a:bodyPr/>
        <a:lstStyle/>
        <a:p>
          <a:endParaRPr lang="ru-RU"/>
        </a:p>
      </dgm:t>
    </dgm:pt>
    <dgm:pt modelId="{696BEB73-13CD-4557-B8E5-5E22FEACC90E}" type="sibTrans" cxnId="{92886C29-DB4C-4350-A6FB-1F9CDF308418}">
      <dgm:prSet/>
      <dgm:spPr/>
      <dgm:t>
        <a:bodyPr/>
        <a:lstStyle/>
        <a:p>
          <a:endParaRPr lang="ru-RU"/>
        </a:p>
      </dgm:t>
    </dgm:pt>
    <dgm:pt modelId="{3ACADDF3-A544-4DF8-897C-D3FB6587720C}">
      <dgm:prSet/>
      <dgm:spPr/>
      <dgm:t>
        <a:bodyPr/>
        <a:lstStyle/>
        <a:p>
          <a:endParaRPr lang="ru-RU"/>
        </a:p>
      </dgm:t>
    </dgm:pt>
    <dgm:pt modelId="{F250BA3F-76FB-4129-9E1A-726AFC3DEBD2}" type="parTrans" cxnId="{BD97AA48-D598-4760-8FE6-20C933910DE2}">
      <dgm:prSet/>
      <dgm:spPr/>
    </dgm:pt>
    <dgm:pt modelId="{D8DB39FB-7FDE-4609-BB17-5D8794F4B55A}" type="sibTrans" cxnId="{BD97AA48-D598-4760-8FE6-20C933910DE2}">
      <dgm:prSet/>
      <dgm:spPr/>
    </dgm:pt>
    <dgm:pt modelId="{622688BE-0928-4BCC-8FB7-19F3A0D7DA3F}" type="pres">
      <dgm:prSet presAssocID="{73D0C16C-82EE-45B3-ABED-CE9800B053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ECD322-CE5A-42ED-8D08-A08C8CC83894}" type="pres">
      <dgm:prSet presAssocID="{E3710A6C-B05F-44F5-9B1A-38669B98B008}" presName="parentLin" presStyleCnt="0"/>
      <dgm:spPr/>
    </dgm:pt>
    <dgm:pt modelId="{7A981A13-2DB5-4E6D-8DF2-B5857536BBDE}" type="pres">
      <dgm:prSet presAssocID="{E3710A6C-B05F-44F5-9B1A-38669B98B00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844E041-B6FC-4453-B2D2-50F217AA8D4F}" type="pres">
      <dgm:prSet presAssocID="{E3710A6C-B05F-44F5-9B1A-38669B98B008}" presName="parentText" presStyleLbl="node1" presStyleIdx="0" presStyleCnt="4" custLinFactX="5741" custLinFactNeighborX="100000" custLinFactNeighborY="-5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C9A1D-3BA6-4E2C-AC47-16F63033936D}" type="pres">
      <dgm:prSet presAssocID="{E3710A6C-B05F-44F5-9B1A-38669B98B008}" presName="negativeSpace" presStyleCnt="0"/>
      <dgm:spPr/>
    </dgm:pt>
    <dgm:pt modelId="{629C78E4-A3E0-46F4-A9FB-1E27C5310EC2}" type="pres">
      <dgm:prSet presAssocID="{E3710A6C-B05F-44F5-9B1A-38669B98B00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2169D-15F9-4465-A5FF-019204AB186E}" type="pres">
      <dgm:prSet presAssocID="{36697770-75E0-4AB0-B9FB-300FB0157C25}" presName="spaceBetweenRectangles" presStyleCnt="0"/>
      <dgm:spPr/>
    </dgm:pt>
    <dgm:pt modelId="{915CE915-91FA-45A7-B91D-996FFBFEF432}" type="pres">
      <dgm:prSet presAssocID="{7D7AEDF0-022C-41AB-AE70-B60A4E5EA19D}" presName="parentLin" presStyleCnt="0"/>
      <dgm:spPr/>
    </dgm:pt>
    <dgm:pt modelId="{133449C1-5ACE-47BD-8561-B1F76E155184}" type="pres">
      <dgm:prSet presAssocID="{7D7AEDF0-022C-41AB-AE70-B60A4E5EA19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BD77E5E-0116-4710-9039-FAFFFAED30D7}" type="pres">
      <dgm:prSet presAssocID="{7D7AEDF0-022C-41AB-AE70-B60A4E5EA19D}" presName="parentText" presStyleLbl="node1" presStyleIdx="1" presStyleCnt="4" custLinFactX="5741" custLinFactNeighborX="100000" custLinFactNeighborY="-29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2D8B1-7A3B-48C6-9842-5D33B49F693E}" type="pres">
      <dgm:prSet presAssocID="{7D7AEDF0-022C-41AB-AE70-B60A4E5EA19D}" presName="negativeSpace" presStyleCnt="0"/>
      <dgm:spPr/>
    </dgm:pt>
    <dgm:pt modelId="{058AE4A0-2944-4600-BC30-1723C88BED04}" type="pres">
      <dgm:prSet presAssocID="{7D7AEDF0-022C-41AB-AE70-B60A4E5EA19D}" presName="childText" presStyleLbl="conFgAcc1" presStyleIdx="1" presStyleCnt="4">
        <dgm:presLayoutVars>
          <dgm:bulletEnabled val="1"/>
        </dgm:presLayoutVars>
      </dgm:prSet>
      <dgm:spPr/>
    </dgm:pt>
    <dgm:pt modelId="{00D78754-8232-4C8A-9409-B9FF7264976B}" type="pres">
      <dgm:prSet presAssocID="{5B3ED0E5-74FC-4242-8699-47B71D0BAE5A}" presName="spaceBetweenRectangles" presStyleCnt="0"/>
      <dgm:spPr/>
    </dgm:pt>
    <dgm:pt modelId="{74EF5B5A-32B9-41DD-9BB3-73883B49E985}" type="pres">
      <dgm:prSet presAssocID="{47AF23DB-CEB6-4E9C-8DE9-E6FF4859C789}" presName="parentLin" presStyleCnt="0"/>
      <dgm:spPr/>
    </dgm:pt>
    <dgm:pt modelId="{3BB557F5-547D-4300-B51D-604953543C96}" type="pres">
      <dgm:prSet presAssocID="{47AF23DB-CEB6-4E9C-8DE9-E6FF4859C78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7AB309F-570F-469A-B705-26667410C115}" type="pres">
      <dgm:prSet presAssocID="{47AF23DB-CEB6-4E9C-8DE9-E6FF4859C789}" presName="parentText" presStyleLbl="node1" presStyleIdx="2" presStyleCnt="4" custLinFactX="5741" custLinFactNeighborX="100000" custLinFactNeighborY="-53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9556-9241-4912-B8A7-475C8CF7958A}" type="pres">
      <dgm:prSet presAssocID="{47AF23DB-CEB6-4E9C-8DE9-E6FF4859C789}" presName="negativeSpace" presStyleCnt="0"/>
      <dgm:spPr/>
    </dgm:pt>
    <dgm:pt modelId="{C31D485A-C65C-4E0C-919E-34F7DAFA18B2}" type="pres">
      <dgm:prSet presAssocID="{47AF23DB-CEB6-4E9C-8DE9-E6FF4859C789}" presName="childText" presStyleLbl="conFgAcc1" presStyleIdx="2" presStyleCnt="4" custLinFactNeighborX="1869" custLinFactNeighborY="-95955">
        <dgm:presLayoutVars>
          <dgm:bulletEnabled val="1"/>
        </dgm:presLayoutVars>
      </dgm:prSet>
      <dgm:spPr/>
    </dgm:pt>
    <dgm:pt modelId="{ED1ADE41-D906-4F36-8201-B0B93C30F52D}" type="pres">
      <dgm:prSet presAssocID="{79FD7BA3-1A57-400F-BBD5-7415E0693C51}" presName="spaceBetweenRectangles" presStyleCnt="0"/>
      <dgm:spPr/>
    </dgm:pt>
    <dgm:pt modelId="{C2377586-B85A-4C87-9DCD-7211A8E054FF}" type="pres">
      <dgm:prSet presAssocID="{91B5BDAE-15D9-4FF3-850D-E32E375DD091}" presName="parentLin" presStyleCnt="0"/>
      <dgm:spPr/>
    </dgm:pt>
    <dgm:pt modelId="{AC1C6429-5861-4B41-B124-A1B1F6D6EA3A}" type="pres">
      <dgm:prSet presAssocID="{91B5BDAE-15D9-4FF3-850D-E32E375DD09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8A899D3-A1AB-44BF-933D-A93DDF620121}" type="pres">
      <dgm:prSet presAssocID="{91B5BDAE-15D9-4FF3-850D-E32E375DD091}" presName="parentText" presStyleLbl="node1" presStyleIdx="3" presStyleCnt="4" custLinFactX="5741" custLinFactNeighborX="100000" custLinFactNeighborY="-22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4BD14-CE26-49BE-AF0C-44247628E71D}" type="pres">
      <dgm:prSet presAssocID="{91B5BDAE-15D9-4FF3-850D-E32E375DD091}" presName="negativeSpace" presStyleCnt="0"/>
      <dgm:spPr/>
    </dgm:pt>
    <dgm:pt modelId="{EE734461-8618-4486-99AF-B42A98784D41}" type="pres">
      <dgm:prSet presAssocID="{91B5BDAE-15D9-4FF3-850D-E32E375DD091}" presName="childText" presStyleLbl="conFgAcc1" presStyleIdx="3" presStyleCnt="4" custLinFactNeighborX="-935" custLinFactNeighborY="-9675">
        <dgm:presLayoutVars>
          <dgm:bulletEnabled val="1"/>
        </dgm:presLayoutVars>
      </dgm:prSet>
      <dgm:spPr/>
    </dgm:pt>
  </dgm:ptLst>
  <dgm:cxnLst>
    <dgm:cxn modelId="{92886C29-DB4C-4350-A6FB-1F9CDF308418}" srcId="{73D0C16C-82EE-45B3-ABED-CE9800B0536B}" destId="{91B5BDAE-15D9-4FF3-850D-E32E375DD091}" srcOrd="3" destOrd="0" parTransId="{7F04DD73-CB45-4C65-8775-69454797D30F}" sibTransId="{696BEB73-13CD-4557-B8E5-5E22FEACC90E}"/>
    <dgm:cxn modelId="{BC01E280-7EC7-4896-A8F3-24305AD56C13}" srcId="{73D0C16C-82EE-45B3-ABED-CE9800B0536B}" destId="{7D7AEDF0-022C-41AB-AE70-B60A4E5EA19D}" srcOrd="1" destOrd="0" parTransId="{99F48EC4-EECA-4C30-9AEA-562C40D45F51}" sibTransId="{5B3ED0E5-74FC-4242-8699-47B71D0BAE5A}"/>
    <dgm:cxn modelId="{531BAC23-63F5-4F69-90F0-661860BDC0F6}" srcId="{73D0C16C-82EE-45B3-ABED-CE9800B0536B}" destId="{E3710A6C-B05F-44F5-9B1A-38669B98B008}" srcOrd="0" destOrd="0" parTransId="{AEA45330-B4DD-4946-B5CD-65B7240E5D34}" sibTransId="{36697770-75E0-4AB0-B9FB-300FB0157C25}"/>
    <dgm:cxn modelId="{BD97AA48-D598-4760-8FE6-20C933910DE2}" srcId="{E3710A6C-B05F-44F5-9B1A-38669B98B008}" destId="{3ACADDF3-A544-4DF8-897C-D3FB6587720C}" srcOrd="0" destOrd="0" parTransId="{F250BA3F-76FB-4129-9E1A-726AFC3DEBD2}" sibTransId="{D8DB39FB-7FDE-4609-BB17-5D8794F4B55A}"/>
    <dgm:cxn modelId="{37F1F03F-9F69-4CDD-9E66-0D07E62F34EB}" type="presOf" srcId="{47AF23DB-CEB6-4E9C-8DE9-E6FF4859C789}" destId="{37AB309F-570F-469A-B705-26667410C115}" srcOrd="1" destOrd="0" presId="urn:microsoft.com/office/officeart/2005/8/layout/list1"/>
    <dgm:cxn modelId="{2BA9F665-0896-4AF5-A2E7-F716F68FF531}" type="presOf" srcId="{7D7AEDF0-022C-41AB-AE70-B60A4E5EA19D}" destId="{BBD77E5E-0116-4710-9039-FAFFFAED30D7}" srcOrd="1" destOrd="0" presId="urn:microsoft.com/office/officeart/2005/8/layout/list1"/>
    <dgm:cxn modelId="{0D104C4B-AA25-4B16-B545-4C4073E7BFE3}" type="presOf" srcId="{E3710A6C-B05F-44F5-9B1A-38669B98B008}" destId="{A844E041-B6FC-4453-B2D2-50F217AA8D4F}" srcOrd="1" destOrd="0" presId="urn:microsoft.com/office/officeart/2005/8/layout/list1"/>
    <dgm:cxn modelId="{9D7B112D-F4DD-44A5-B0A5-7300054532AF}" srcId="{73D0C16C-82EE-45B3-ABED-CE9800B0536B}" destId="{47AF23DB-CEB6-4E9C-8DE9-E6FF4859C789}" srcOrd="2" destOrd="0" parTransId="{2731E19C-3FE2-4F41-BC28-3D74ECFAB0EB}" sibTransId="{79FD7BA3-1A57-400F-BBD5-7415E0693C51}"/>
    <dgm:cxn modelId="{F9688BC5-45D3-437D-BDE9-E14059607A97}" type="presOf" srcId="{47AF23DB-CEB6-4E9C-8DE9-E6FF4859C789}" destId="{3BB557F5-547D-4300-B51D-604953543C96}" srcOrd="0" destOrd="0" presId="urn:microsoft.com/office/officeart/2005/8/layout/list1"/>
    <dgm:cxn modelId="{D345CDA5-D6A5-44C0-9576-DF4D8099EDF4}" type="presOf" srcId="{91B5BDAE-15D9-4FF3-850D-E32E375DD091}" destId="{AC1C6429-5861-4B41-B124-A1B1F6D6EA3A}" srcOrd="0" destOrd="0" presId="urn:microsoft.com/office/officeart/2005/8/layout/list1"/>
    <dgm:cxn modelId="{7823ED1C-8EB3-4C5B-BBA7-19470110B036}" type="presOf" srcId="{91B5BDAE-15D9-4FF3-850D-E32E375DD091}" destId="{D8A899D3-A1AB-44BF-933D-A93DDF620121}" srcOrd="1" destOrd="0" presId="urn:microsoft.com/office/officeart/2005/8/layout/list1"/>
    <dgm:cxn modelId="{502BDBB0-67FB-4BC2-9894-BB542DBC7603}" type="presOf" srcId="{7D7AEDF0-022C-41AB-AE70-B60A4E5EA19D}" destId="{133449C1-5ACE-47BD-8561-B1F76E155184}" srcOrd="0" destOrd="0" presId="urn:microsoft.com/office/officeart/2005/8/layout/list1"/>
    <dgm:cxn modelId="{C921A1EA-971E-499B-9AFF-1983AD70D1F3}" type="presOf" srcId="{73D0C16C-82EE-45B3-ABED-CE9800B0536B}" destId="{622688BE-0928-4BCC-8FB7-19F3A0D7DA3F}" srcOrd="0" destOrd="0" presId="urn:microsoft.com/office/officeart/2005/8/layout/list1"/>
    <dgm:cxn modelId="{1F3F8851-3950-48B6-8B35-FC22484AEFDA}" type="presOf" srcId="{3ACADDF3-A544-4DF8-897C-D3FB6587720C}" destId="{629C78E4-A3E0-46F4-A9FB-1E27C5310EC2}" srcOrd="0" destOrd="0" presId="urn:microsoft.com/office/officeart/2005/8/layout/list1"/>
    <dgm:cxn modelId="{CDF75690-44B1-4F84-8139-BD8ED24B57FB}" type="presOf" srcId="{E3710A6C-B05F-44F5-9B1A-38669B98B008}" destId="{7A981A13-2DB5-4E6D-8DF2-B5857536BBDE}" srcOrd="0" destOrd="0" presId="urn:microsoft.com/office/officeart/2005/8/layout/list1"/>
    <dgm:cxn modelId="{E557E0B4-E030-4946-8AF3-D760B51CAAC2}" type="presParOf" srcId="{622688BE-0928-4BCC-8FB7-19F3A0D7DA3F}" destId="{59ECD322-CE5A-42ED-8D08-A08C8CC83894}" srcOrd="0" destOrd="0" presId="urn:microsoft.com/office/officeart/2005/8/layout/list1"/>
    <dgm:cxn modelId="{DA505EF7-72D7-45F9-AA5B-FDDBD88715D9}" type="presParOf" srcId="{59ECD322-CE5A-42ED-8D08-A08C8CC83894}" destId="{7A981A13-2DB5-4E6D-8DF2-B5857536BBDE}" srcOrd="0" destOrd="0" presId="urn:microsoft.com/office/officeart/2005/8/layout/list1"/>
    <dgm:cxn modelId="{6C64A9BE-646D-4222-918A-7FFB25645EFE}" type="presParOf" srcId="{59ECD322-CE5A-42ED-8D08-A08C8CC83894}" destId="{A844E041-B6FC-4453-B2D2-50F217AA8D4F}" srcOrd="1" destOrd="0" presId="urn:microsoft.com/office/officeart/2005/8/layout/list1"/>
    <dgm:cxn modelId="{93FD2BD3-3876-42BE-BDD6-C5074605F1B2}" type="presParOf" srcId="{622688BE-0928-4BCC-8FB7-19F3A0D7DA3F}" destId="{814C9A1D-3BA6-4E2C-AC47-16F63033936D}" srcOrd="1" destOrd="0" presId="urn:microsoft.com/office/officeart/2005/8/layout/list1"/>
    <dgm:cxn modelId="{6873A4D4-FDA3-4D76-A814-EB9BAF48A8C2}" type="presParOf" srcId="{622688BE-0928-4BCC-8FB7-19F3A0D7DA3F}" destId="{629C78E4-A3E0-46F4-A9FB-1E27C5310EC2}" srcOrd="2" destOrd="0" presId="urn:microsoft.com/office/officeart/2005/8/layout/list1"/>
    <dgm:cxn modelId="{85B94259-3883-4CA9-B05E-3D496B6EE6B5}" type="presParOf" srcId="{622688BE-0928-4BCC-8FB7-19F3A0D7DA3F}" destId="{D912169D-15F9-4465-A5FF-019204AB186E}" srcOrd="3" destOrd="0" presId="urn:microsoft.com/office/officeart/2005/8/layout/list1"/>
    <dgm:cxn modelId="{5AEBA82B-1335-4F29-A696-13B8AF80FBFE}" type="presParOf" srcId="{622688BE-0928-4BCC-8FB7-19F3A0D7DA3F}" destId="{915CE915-91FA-45A7-B91D-996FFBFEF432}" srcOrd="4" destOrd="0" presId="urn:microsoft.com/office/officeart/2005/8/layout/list1"/>
    <dgm:cxn modelId="{3DACB207-1DD8-4C53-9211-3EB8AF902B13}" type="presParOf" srcId="{915CE915-91FA-45A7-B91D-996FFBFEF432}" destId="{133449C1-5ACE-47BD-8561-B1F76E155184}" srcOrd="0" destOrd="0" presId="urn:microsoft.com/office/officeart/2005/8/layout/list1"/>
    <dgm:cxn modelId="{805D6060-8BE9-40F0-A006-7A14324440C3}" type="presParOf" srcId="{915CE915-91FA-45A7-B91D-996FFBFEF432}" destId="{BBD77E5E-0116-4710-9039-FAFFFAED30D7}" srcOrd="1" destOrd="0" presId="urn:microsoft.com/office/officeart/2005/8/layout/list1"/>
    <dgm:cxn modelId="{7BA7D76B-FAF2-4D21-9D55-671F000A1044}" type="presParOf" srcId="{622688BE-0928-4BCC-8FB7-19F3A0D7DA3F}" destId="{4322D8B1-7A3B-48C6-9842-5D33B49F693E}" srcOrd="5" destOrd="0" presId="urn:microsoft.com/office/officeart/2005/8/layout/list1"/>
    <dgm:cxn modelId="{B71F936D-0EF5-4302-A457-F3C2EA311B28}" type="presParOf" srcId="{622688BE-0928-4BCC-8FB7-19F3A0D7DA3F}" destId="{058AE4A0-2944-4600-BC30-1723C88BED04}" srcOrd="6" destOrd="0" presId="urn:microsoft.com/office/officeart/2005/8/layout/list1"/>
    <dgm:cxn modelId="{94435ADF-2982-4817-803F-D7EED347DA20}" type="presParOf" srcId="{622688BE-0928-4BCC-8FB7-19F3A0D7DA3F}" destId="{00D78754-8232-4C8A-9409-B9FF7264976B}" srcOrd="7" destOrd="0" presId="urn:microsoft.com/office/officeart/2005/8/layout/list1"/>
    <dgm:cxn modelId="{415E53E3-BFA6-4D2F-98D9-9E537938CDA3}" type="presParOf" srcId="{622688BE-0928-4BCC-8FB7-19F3A0D7DA3F}" destId="{74EF5B5A-32B9-41DD-9BB3-73883B49E985}" srcOrd="8" destOrd="0" presId="urn:microsoft.com/office/officeart/2005/8/layout/list1"/>
    <dgm:cxn modelId="{47C02835-934C-4619-B9DF-B0B9C3E1E65B}" type="presParOf" srcId="{74EF5B5A-32B9-41DD-9BB3-73883B49E985}" destId="{3BB557F5-547D-4300-B51D-604953543C96}" srcOrd="0" destOrd="0" presId="urn:microsoft.com/office/officeart/2005/8/layout/list1"/>
    <dgm:cxn modelId="{B56D4DF6-0BA9-401F-880F-B31024B83511}" type="presParOf" srcId="{74EF5B5A-32B9-41DD-9BB3-73883B49E985}" destId="{37AB309F-570F-469A-B705-26667410C115}" srcOrd="1" destOrd="0" presId="urn:microsoft.com/office/officeart/2005/8/layout/list1"/>
    <dgm:cxn modelId="{DAC35B6B-FF16-4AE4-8391-6A46FA28B21D}" type="presParOf" srcId="{622688BE-0928-4BCC-8FB7-19F3A0D7DA3F}" destId="{34369556-9241-4912-B8A7-475C8CF7958A}" srcOrd="9" destOrd="0" presId="urn:microsoft.com/office/officeart/2005/8/layout/list1"/>
    <dgm:cxn modelId="{3A34AA4A-6847-4982-A4B0-63F8E981EEBB}" type="presParOf" srcId="{622688BE-0928-4BCC-8FB7-19F3A0D7DA3F}" destId="{C31D485A-C65C-4E0C-919E-34F7DAFA18B2}" srcOrd="10" destOrd="0" presId="urn:microsoft.com/office/officeart/2005/8/layout/list1"/>
    <dgm:cxn modelId="{F1396D8D-E3CE-4C1A-BC7C-B2D1907F0BE4}" type="presParOf" srcId="{622688BE-0928-4BCC-8FB7-19F3A0D7DA3F}" destId="{ED1ADE41-D906-4F36-8201-B0B93C30F52D}" srcOrd="11" destOrd="0" presId="urn:microsoft.com/office/officeart/2005/8/layout/list1"/>
    <dgm:cxn modelId="{7C357D66-861B-4DC6-A0BF-C445C3C5E604}" type="presParOf" srcId="{622688BE-0928-4BCC-8FB7-19F3A0D7DA3F}" destId="{C2377586-B85A-4C87-9DCD-7211A8E054FF}" srcOrd="12" destOrd="0" presId="urn:microsoft.com/office/officeart/2005/8/layout/list1"/>
    <dgm:cxn modelId="{9A495A94-057B-486E-9694-C6603B492972}" type="presParOf" srcId="{C2377586-B85A-4C87-9DCD-7211A8E054FF}" destId="{AC1C6429-5861-4B41-B124-A1B1F6D6EA3A}" srcOrd="0" destOrd="0" presId="urn:microsoft.com/office/officeart/2005/8/layout/list1"/>
    <dgm:cxn modelId="{93BF2C40-4738-442B-9F86-FD2B6F1DDB7E}" type="presParOf" srcId="{C2377586-B85A-4C87-9DCD-7211A8E054FF}" destId="{D8A899D3-A1AB-44BF-933D-A93DDF620121}" srcOrd="1" destOrd="0" presId="urn:microsoft.com/office/officeart/2005/8/layout/list1"/>
    <dgm:cxn modelId="{BB5CC533-6424-4353-9941-ACECDC190E06}" type="presParOf" srcId="{622688BE-0928-4BCC-8FB7-19F3A0D7DA3F}" destId="{E0F4BD14-CE26-49BE-AF0C-44247628E71D}" srcOrd="13" destOrd="0" presId="urn:microsoft.com/office/officeart/2005/8/layout/list1"/>
    <dgm:cxn modelId="{EA064B8C-259B-43EB-A532-C0CE1C854537}" type="presParOf" srcId="{622688BE-0928-4BCC-8FB7-19F3A0D7DA3F}" destId="{EE734461-8618-4486-99AF-B42A98784D41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9B14E-78DD-42A2-B590-E453C1B70086}" type="doc">
      <dgm:prSet loTypeId="urn:microsoft.com/office/officeart/2005/8/layout/matrix1" loCatId="matrix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AF0DC94-9224-446E-B357-76C42206EA88}">
      <dgm:prSet phldrT="[Текст]"/>
      <dgm:spPr/>
      <dgm:t>
        <a:bodyPr/>
        <a:lstStyle/>
        <a:p>
          <a:r>
            <a:rPr lang="ru-RU" dirty="0" smtClean="0"/>
            <a:t>Оксид</a:t>
          </a:r>
          <a:endParaRPr lang="ru-RU" dirty="0"/>
        </a:p>
      </dgm:t>
    </dgm:pt>
    <dgm:pt modelId="{482A9C05-E00E-49DA-8939-C01A61288D6F}" type="parTrans" cxnId="{4FFE3B79-331C-432D-B0A1-3BFE96EC9BBC}">
      <dgm:prSet/>
      <dgm:spPr/>
      <dgm:t>
        <a:bodyPr/>
        <a:lstStyle/>
        <a:p>
          <a:endParaRPr lang="ru-RU"/>
        </a:p>
      </dgm:t>
    </dgm:pt>
    <dgm:pt modelId="{AF7B57C3-5E78-442B-B018-001CC7CFDDEA}" type="sibTrans" cxnId="{4FFE3B79-331C-432D-B0A1-3BFE96EC9BBC}">
      <dgm:prSet/>
      <dgm:spPr/>
      <dgm:t>
        <a:bodyPr/>
        <a:lstStyle/>
        <a:p>
          <a:endParaRPr lang="ru-RU"/>
        </a:p>
      </dgm:t>
    </dgm:pt>
    <dgm:pt modelId="{404A6F0A-930E-47B4-B307-BA77A1573606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10</a:t>
          </a:r>
          <a:endParaRPr lang="ru-RU" dirty="0"/>
        </a:p>
      </dgm:t>
    </dgm:pt>
    <dgm:pt modelId="{C3CA2D35-A071-4CBA-87C9-31F8545DAE67}" type="parTrans" cxnId="{76D0AD67-9558-4E50-8E53-803FD7D65C0C}">
      <dgm:prSet/>
      <dgm:spPr/>
      <dgm:t>
        <a:bodyPr/>
        <a:lstStyle/>
        <a:p>
          <a:endParaRPr lang="ru-RU"/>
        </a:p>
      </dgm:t>
    </dgm:pt>
    <dgm:pt modelId="{9B0FDDAB-9F0B-48EE-82FF-1E510FF6D5EC}" type="sibTrans" cxnId="{76D0AD67-9558-4E50-8E53-803FD7D65C0C}">
      <dgm:prSet/>
      <dgm:spPr/>
      <dgm:t>
        <a:bodyPr/>
        <a:lstStyle/>
        <a:p>
          <a:endParaRPr lang="ru-RU"/>
        </a:p>
      </dgm:t>
    </dgm:pt>
    <dgm:pt modelId="{714175DC-93AE-4C9F-B726-4D3F859A1D93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20</a:t>
          </a:r>
          <a:endParaRPr lang="ru-RU" dirty="0"/>
        </a:p>
      </dgm:t>
    </dgm:pt>
    <dgm:pt modelId="{2721450E-1ED0-4C0B-A6CE-FC0CE8FDCD35}" type="parTrans" cxnId="{73AD7BA5-9119-44DB-9F79-A6E7892C1900}">
      <dgm:prSet/>
      <dgm:spPr/>
      <dgm:t>
        <a:bodyPr/>
        <a:lstStyle/>
        <a:p>
          <a:endParaRPr lang="ru-RU"/>
        </a:p>
      </dgm:t>
    </dgm:pt>
    <dgm:pt modelId="{D52CB13F-87EB-4F83-B712-7830FC865309}" type="sibTrans" cxnId="{73AD7BA5-9119-44DB-9F79-A6E7892C1900}">
      <dgm:prSet/>
      <dgm:spPr/>
      <dgm:t>
        <a:bodyPr/>
        <a:lstStyle/>
        <a:p>
          <a:endParaRPr lang="ru-RU"/>
        </a:p>
      </dgm:t>
    </dgm:pt>
    <dgm:pt modelId="{5B4AEA6C-7F33-4DDF-949D-C1AFE0759D5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30</a:t>
          </a:r>
          <a:endParaRPr lang="ru-RU" dirty="0"/>
        </a:p>
      </dgm:t>
    </dgm:pt>
    <dgm:pt modelId="{55D20785-A27E-45AA-B063-2952746E5ED1}" type="parTrans" cxnId="{4AD1F4F3-6FF5-42D6-99AF-F6B4700E74C5}">
      <dgm:prSet/>
      <dgm:spPr/>
      <dgm:t>
        <a:bodyPr/>
        <a:lstStyle/>
        <a:p>
          <a:endParaRPr lang="ru-RU"/>
        </a:p>
      </dgm:t>
    </dgm:pt>
    <dgm:pt modelId="{C59020D7-CFFB-4945-B12A-4D1401BC860C}" type="sibTrans" cxnId="{4AD1F4F3-6FF5-42D6-99AF-F6B4700E74C5}">
      <dgm:prSet/>
      <dgm:spPr/>
      <dgm:t>
        <a:bodyPr/>
        <a:lstStyle/>
        <a:p>
          <a:endParaRPr lang="ru-RU"/>
        </a:p>
      </dgm:t>
    </dgm:pt>
    <dgm:pt modelId="{9A4A9643-970E-4498-A37F-2F6C4DF9308F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40</a:t>
          </a:r>
          <a:endParaRPr lang="ru-RU" dirty="0"/>
        </a:p>
      </dgm:t>
    </dgm:pt>
    <dgm:pt modelId="{87692956-AE61-4B09-8E02-5162F17ECA27}" type="sibTrans" cxnId="{3EFDC795-520E-4AB7-833D-306317EEB496}">
      <dgm:prSet/>
      <dgm:spPr/>
      <dgm:t>
        <a:bodyPr/>
        <a:lstStyle/>
        <a:p>
          <a:endParaRPr lang="ru-RU"/>
        </a:p>
      </dgm:t>
    </dgm:pt>
    <dgm:pt modelId="{DB9C73A7-94D1-40C2-A00E-A3D325770D27}" type="parTrans" cxnId="{3EFDC795-520E-4AB7-833D-306317EEB496}">
      <dgm:prSet/>
      <dgm:spPr/>
      <dgm:t>
        <a:bodyPr/>
        <a:lstStyle/>
        <a:p>
          <a:endParaRPr lang="ru-RU"/>
        </a:p>
      </dgm:t>
    </dgm:pt>
    <dgm:pt modelId="{32B54A44-2224-4D9F-995F-C681DB146472}" type="pres">
      <dgm:prSet presAssocID="{E7D9B14E-78DD-42A2-B590-E453C1B7008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81345-B187-4430-A561-9DA938755E3A}" type="pres">
      <dgm:prSet presAssocID="{E7D9B14E-78DD-42A2-B590-E453C1B70086}" presName="matrix" presStyleCnt="0"/>
      <dgm:spPr/>
    </dgm:pt>
    <dgm:pt modelId="{91E4CCC7-4A54-470D-8A2B-F74AB8D25F8D}" type="pres">
      <dgm:prSet presAssocID="{E7D9B14E-78DD-42A2-B590-E453C1B70086}" presName="tile1" presStyleLbl="node1" presStyleIdx="0" presStyleCnt="4" custLinFactNeighborX="367" custLinFactNeighborY="0"/>
      <dgm:spPr/>
      <dgm:t>
        <a:bodyPr/>
        <a:lstStyle/>
        <a:p>
          <a:endParaRPr lang="ru-RU"/>
        </a:p>
      </dgm:t>
    </dgm:pt>
    <dgm:pt modelId="{C2455F1A-83FD-4556-8D68-69E8E673DEC1}" type="pres">
      <dgm:prSet presAssocID="{E7D9B14E-78DD-42A2-B590-E453C1B7008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F462A-4708-4A3A-8AD9-01B9765E9A5D}" type="pres">
      <dgm:prSet presAssocID="{E7D9B14E-78DD-42A2-B590-E453C1B70086}" presName="tile2" presStyleLbl="node1" presStyleIdx="1" presStyleCnt="4"/>
      <dgm:spPr/>
      <dgm:t>
        <a:bodyPr/>
        <a:lstStyle/>
        <a:p>
          <a:endParaRPr lang="ru-RU"/>
        </a:p>
      </dgm:t>
    </dgm:pt>
    <dgm:pt modelId="{1202ADD2-E73F-4A49-AB4E-595E775AFB9A}" type="pres">
      <dgm:prSet presAssocID="{E7D9B14E-78DD-42A2-B590-E453C1B7008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84E4A-AB95-41FE-AC17-2338B7586307}" type="pres">
      <dgm:prSet presAssocID="{E7D9B14E-78DD-42A2-B590-E453C1B70086}" presName="tile3" presStyleLbl="node1" presStyleIdx="2" presStyleCnt="4"/>
      <dgm:spPr/>
      <dgm:t>
        <a:bodyPr/>
        <a:lstStyle/>
        <a:p>
          <a:endParaRPr lang="ru-RU"/>
        </a:p>
      </dgm:t>
    </dgm:pt>
    <dgm:pt modelId="{AF50ACA3-6C50-4639-9A0E-E7140C587301}" type="pres">
      <dgm:prSet presAssocID="{E7D9B14E-78DD-42A2-B590-E453C1B7008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90C56-61F4-484E-A4CF-711831154AE6}" type="pres">
      <dgm:prSet presAssocID="{E7D9B14E-78DD-42A2-B590-E453C1B70086}" presName="tile4" presStyleLbl="node1" presStyleIdx="3" presStyleCnt="4"/>
      <dgm:spPr/>
      <dgm:t>
        <a:bodyPr/>
        <a:lstStyle/>
        <a:p>
          <a:endParaRPr lang="ru-RU"/>
        </a:p>
      </dgm:t>
    </dgm:pt>
    <dgm:pt modelId="{824F9FDF-606F-48EA-823E-CB96945DF15C}" type="pres">
      <dgm:prSet presAssocID="{E7D9B14E-78DD-42A2-B590-E453C1B7008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9F7AD-8A40-4F8B-90AE-E482B3B639BD}" type="pres">
      <dgm:prSet presAssocID="{E7D9B14E-78DD-42A2-B590-E453C1B70086}" presName="centerTile" presStyleLbl="fgShp" presStyleIdx="0" presStyleCnt="1" custScaleX="17647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AD1F4F3-6FF5-42D6-99AF-F6B4700E74C5}" srcId="{0AF0DC94-9224-446E-B357-76C42206EA88}" destId="{5B4AEA6C-7F33-4DDF-949D-C1AFE0759D59}" srcOrd="2" destOrd="0" parTransId="{55D20785-A27E-45AA-B063-2952746E5ED1}" sibTransId="{C59020D7-CFFB-4945-B12A-4D1401BC860C}"/>
    <dgm:cxn modelId="{4FFE3B79-331C-432D-B0A1-3BFE96EC9BBC}" srcId="{E7D9B14E-78DD-42A2-B590-E453C1B70086}" destId="{0AF0DC94-9224-446E-B357-76C42206EA88}" srcOrd="0" destOrd="0" parTransId="{482A9C05-E00E-49DA-8939-C01A61288D6F}" sibTransId="{AF7B57C3-5E78-442B-B018-001CC7CFDDEA}"/>
    <dgm:cxn modelId="{60F2B20D-2120-4C7B-8F65-291E9D37085B}" type="presOf" srcId="{714175DC-93AE-4C9F-B726-4D3F859A1D93}" destId="{1202ADD2-E73F-4A49-AB4E-595E775AFB9A}" srcOrd="1" destOrd="0" presId="urn:microsoft.com/office/officeart/2005/8/layout/matrix1"/>
    <dgm:cxn modelId="{3EFDC795-520E-4AB7-833D-306317EEB496}" srcId="{0AF0DC94-9224-446E-B357-76C42206EA88}" destId="{9A4A9643-970E-4498-A37F-2F6C4DF9308F}" srcOrd="3" destOrd="0" parTransId="{DB9C73A7-94D1-40C2-A00E-A3D325770D27}" sibTransId="{87692956-AE61-4B09-8E02-5162F17ECA27}"/>
    <dgm:cxn modelId="{1BC10860-CA48-41AA-81B9-C8710EC9A8A9}" type="presOf" srcId="{9A4A9643-970E-4498-A37F-2F6C4DF9308F}" destId="{824F9FDF-606F-48EA-823E-CB96945DF15C}" srcOrd="1" destOrd="0" presId="urn:microsoft.com/office/officeart/2005/8/layout/matrix1"/>
    <dgm:cxn modelId="{66B99A78-2EB7-4F50-8E0D-E8F611D2A335}" type="presOf" srcId="{5B4AEA6C-7F33-4DDF-949D-C1AFE0759D59}" destId="{17B84E4A-AB95-41FE-AC17-2338B7586307}" srcOrd="0" destOrd="0" presId="urn:microsoft.com/office/officeart/2005/8/layout/matrix1"/>
    <dgm:cxn modelId="{24CC6127-46E2-4DA5-9970-7FA13EBFE2D3}" type="presOf" srcId="{404A6F0A-930E-47B4-B307-BA77A1573606}" destId="{91E4CCC7-4A54-470D-8A2B-F74AB8D25F8D}" srcOrd="0" destOrd="0" presId="urn:microsoft.com/office/officeart/2005/8/layout/matrix1"/>
    <dgm:cxn modelId="{326DCE4E-388D-4F68-A52A-744329F45E61}" type="presOf" srcId="{0AF0DC94-9224-446E-B357-76C42206EA88}" destId="{4F79F7AD-8A40-4F8B-90AE-E482B3B639BD}" srcOrd="0" destOrd="0" presId="urn:microsoft.com/office/officeart/2005/8/layout/matrix1"/>
    <dgm:cxn modelId="{C2E0DE4E-1EA3-4841-9D45-5EA586BB26BE}" type="presOf" srcId="{404A6F0A-930E-47B4-B307-BA77A1573606}" destId="{C2455F1A-83FD-4556-8D68-69E8E673DEC1}" srcOrd="1" destOrd="0" presId="urn:microsoft.com/office/officeart/2005/8/layout/matrix1"/>
    <dgm:cxn modelId="{19EB0557-4158-46A7-B2DF-39E64F0563C8}" type="presOf" srcId="{5B4AEA6C-7F33-4DDF-949D-C1AFE0759D59}" destId="{AF50ACA3-6C50-4639-9A0E-E7140C587301}" srcOrd="1" destOrd="0" presId="urn:microsoft.com/office/officeart/2005/8/layout/matrix1"/>
    <dgm:cxn modelId="{692E33FB-576C-4D12-B8E1-D690C796155B}" type="presOf" srcId="{714175DC-93AE-4C9F-B726-4D3F859A1D93}" destId="{5D8F462A-4708-4A3A-8AD9-01B9765E9A5D}" srcOrd="0" destOrd="0" presId="urn:microsoft.com/office/officeart/2005/8/layout/matrix1"/>
    <dgm:cxn modelId="{DCF02022-A273-46D5-B8B7-A3E21DC4B70F}" type="presOf" srcId="{9A4A9643-970E-4498-A37F-2F6C4DF9308F}" destId="{CAD90C56-61F4-484E-A4CF-711831154AE6}" srcOrd="0" destOrd="0" presId="urn:microsoft.com/office/officeart/2005/8/layout/matrix1"/>
    <dgm:cxn modelId="{73AD7BA5-9119-44DB-9F79-A6E7892C1900}" srcId="{0AF0DC94-9224-446E-B357-76C42206EA88}" destId="{714175DC-93AE-4C9F-B726-4D3F859A1D93}" srcOrd="1" destOrd="0" parTransId="{2721450E-1ED0-4C0B-A6CE-FC0CE8FDCD35}" sibTransId="{D52CB13F-87EB-4F83-B712-7830FC865309}"/>
    <dgm:cxn modelId="{76D0AD67-9558-4E50-8E53-803FD7D65C0C}" srcId="{0AF0DC94-9224-446E-B357-76C42206EA88}" destId="{404A6F0A-930E-47B4-B307-BA77A1573606}" srcOrd="0" destOrd="0" parTransId="{C3CA2D35-A071-4CBA-87C9-31F8545DAE67}" sibTransId="{9B0FDDAB-9F0B-48EE-82FF-1E510FF6D5EC}"/>
    <dgm:cxn modelId="{3D30AB34-119E-4665-B5C1-5C810F172083}" type="presOf" srcId="{E7D9B14E-78DD-42A2-B590-E453C1B70086}" destId="{32B54A44-2224-4D9F-995F-C681DB146472}" srcOrd="0" destOrd="0" presId="urn:microsoft.com/office/officeart/2005/8/layout/matrix1"/>
    <dgm:cxn modelId="{5EE59636-440C-4B7A-9BE6-515D064C6D3D}" type="presParOf" srcId="{32B54A44-2224-4D9F-995F-C681DB146472}" destId="{18C81345-B187-4430-A561-9DA938755E3A}" srcOrd="0" destOrd="0" presId="urn:microsoft.com/office/officeart/2005/8/layout/matrix1"/>
    <dgm:cxn modelId="{72CBAEAD-4058-4902-BBB6-137D11118C76}" type="presParOf" srcId="{18C81345-B187-4430-A561-9DA938755E3A}" destId="{91E4CCC7-4A54-470D-8A2B-F74AB8D25F8D}" srcOrd="0" destOrd="0" presId="urn:microsoft.com/office/officeart/2005/8/layout/matrix1"/>
    <dgm:cxn modelId="{06412AB7-5820-4605-8825-F718592CE5B1}" type="presParOf" srcId="{18C81345-B187-4430-A561-9DA938755E3A}" destId="{C2455F1A-83FD-4556-8D68-69E8E673DEC1}" srcOrd="1" destOrd="0" presId="urn:microsoft.com/office/officeart/2005/8/layout/matrix1"/>
    <dgm:cxn modelId="{AB9E56FC-16F4-49E7-B00A-F90A560408B2}" type="presParOf" srcId="{18C81345-B187-4430-A561-9DA938755E3A}" destId="{5D8F462A-4708-4A3A-8AD9-01B9765E9A5D}" srcOrd="2" destOrd="0" presId="urn:microsoft.com/office/officeart/2005/8/layout/matrix1"/>
    <dgm:cxn modelId="{F2B0A6CE-B97B-4DAC-AC00-DCD02B75C536}" type="presParOf" srcId="{18C81345-B187-4430-A561-9DA938755E3A}" destId="{1202ADD2-E73F-4A49-AB4E-595E775AFB9A}" srcOrd="3" destOrd="0" presId="urn:microsoft.com/office/officeart/2005/8/layout/matrix1"/>
    <dgm:cxn modelId="{57F40D75-71DD-4750-A51F-F2A307450248}" type="presParOf" srcId="{18C81345-B187-4430-A561-9DA938755E3A}" destId="{17B84E4A-AB95-41FE-AC17-2338B7586307}" srcOrd="4" destOrd="0" presId="urn:microsoft.com/office/officeart/2005/8/layout/matrix1"/>
    <dgm:cxn modelId="{A741B01F-E588-4D8B-A1E9-470EE0B99B71}" type="presParOf" srcId="{18C81345-B187-4430-A561-9DA938755E3A}" destId="{AF50ACA3-6C50-4639-9A0E-E7140C587301}" srcOrd="5" destOrd="0" presId="urn:microsoft.com/office/officeart/2005/8/layout/matrix1"/>
    <dgm:cxn modelId="{FF909718-DE9B-48DB-9826-4FBC48CF7208}" type="presParOf" srcId="{18C81345-B187-4430-A561-9DA938755E3A}" destId="{CAD90C56-61F4-484E-A4CF-711831154AE6}" srcOrd="6" destOrd="0" presId="urn:microsoft.com/office/officeart/2005/8/layout/matrix1"/>
    <dgm:cxn modelId="{D892B637-FBD1-48D0-BCF7-68630856BBB9}" type="presParOf" srcId="{18C81345-B187-4430-A561-9DA938755E3A}" destId="{824F9FDF-606F-48EA-823E-CB96945DF15C}" srcOrd="7" destOrd="0" presId="urn:microsoft.com/office/officeart/2005/8/layout/matrix1"/>
    <dgm:cxn modelId="{632A39DC-C960-4B6F-8151-CF43D2EA5C0D}" type="presParOf" srcId="{32B54A44-2224-4D9F-995F-C681DB146472}" destId="{4F79F7AD-8A40-4F8B-90AE-E482B3B639BD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B9D933-8D3F-4123-A038-2D74A07E5A4E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B3FD6E-2410-43A0-AACC-68A0484BB888}">
      <dgm:prSet phldrT="[Текст]"/>
      <dgm:spPr/>
      <dgm:t>
        <a:bodyPr/>
        <a:lstStyle/>
        <a:p>
          <a:r>
            <a:rPr lang="ru-RU" dirty="0" smtClean="0"/>
            <a:t>кислота</a:t>
          </a:r>
          <a:endParaRPr lang="ru-RU" dirty="0"/>
        </a:p>
      </dgm:t>
    </dgm:pt>
    <dgm:pt modelId="{15228903-869A-4ACF-B739-0C67492720A3}" type="parTrans" cxnId="{62698FD9-5843-4688-B6B8-221107FC541C}">
      <dgm:prSet/>
      <dgm:spPr/>
      <dgm:t>
        <a:bodyPr/>
        <a:lstStyle/>
        <a:p>
          <a:endParaRPr lang="ru-RU"/>
        </a:p>
      </dgm:t>
    </dgm:pt>
    <dgm:pt modelId="{02944917-0B8A-4571-92AF-68BC494C5E70}" type="sibTrans" cxnId="{62698FD9-5843-4688-B6B8-221107FC541C}">
      <dgm:prSet/>
      <dgm:spPr/>
      <dgm:t>
        <a:bodyPr/>
        <a:lstStyle/>
        <a:p>
          <a:endParaRPr lang="ru-RU"/>
        </a:p>
      </dgm:t>
    </dgm:pt>
    <dgm:pt modelId="{5EF2DC33-801F-4156-9C6B-0D77A4C29B2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10</a:t>
          </a:r>
          <a:r>
            <a:rPr lang="ru-RU" dirty="0" smtClean="0"/>
            <a:t> </a:t>
          </a:r>
          <a:endParaRPr lang="ru-RU" dirty="0"/>
        </a:p>
      </dgm:t>
    </dgm:pt>
    <dgm:pt modelId="{51CEA68B-AA32-43A4-A966-C45D6D3B5B47}" type="parTrans" cxnId="{49BC58F4-3F92-45B0-93D5-494D67BFAF97}">
      <dgm:prSet/>
      <dgm:spPr/>
      <dgm:t>
        <a:bodyPr/>
        <a:lstStyle/>
        <a:p>
          <a:endParaRPr lang="ru-RU"/>
        </a:p>
      </dgm:t>
    </dgm:pt>
    <dgm:pt modelId="{8B9472D6-3F37-410C-9ED6-1395B5BC66C2}" type="sibTrans" cxnId="{49BC58F4-3F92-45B0-93D5-494D67BFAF97}">
      <dgm:prSet/>
      <dgm:spPr/>
      <dgm:t>
        <a:bodyPr/>
        <a:lstStyle/>
        <a:p>
          <a:endParaRPr lang="ru-RU"/>
        </a:p>
      </dgm:t>
    </dgm:pt>
    <dgm:pt modelId="{6071B119-C805-4B1C-B439-17116AF884E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20</a:t>
          </a:r>
          <a:endParaRPr lang="ru-RU" dirty="0"/>
        </a:p>
      </dgm:t>
    </dgm:pt>
    <dgm:pt modelId="{5AFD2DB5-2858-4055-9946-C34895F479AC}" type="parTrans" cxnId="{E7141E11-24CA-4DF0-834D-D6EF588A5018}">
      <dgm:prSet/>
      <dgm:spPr/>
      <dgm:t>
        <a:bodyPr/>
        <a:lstStyle/>
        <a:p>
          <a:endParaRPr lang="ru-RU"/>
        </a:p>
      </dgm:t>
    </dgm:pt>
    <dgm:pt modelId="{CD458D1F-90BB-45CE-BEAB-D26649488B23}" type="sibTrans" cxnId="{E7141E11-24CA-4DF0-834D-D6EF588A5018}">
      <dgm:prSet/>
      <dgm:spPr/>
      <dgm:t>
        <a:bodyPr/>
        <a:lstStyle/>
        <a:p>
          <a:endParaRPr lang="ru-RU"/>
        </a:p>
      </dgm:t>
    </dgm:pt>
    <dgm:pt modelId="{811EED76-590F-409B-818A-078C979E6FC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30</a:t>
          </a:r>
          <a:endParaRPr lang="ru-RU" dirty="0"/>
        </a:p>
      </dgm:t>
    </dgm:pt>
    <dgm:pt modelId="{07978DCD-9C02-4BEB-ACF5-AD3C889F0BC7}" type="parTrans" cxnId="{870ECFBE-6990-485F-9204-CBA95EB539EC}">
      <dgm:prSet/>
      <dgm:spPr/>
      <dgm:t>
        <a:bodyPr/>
        <a:lstStyle/>
        <a:p>
          <a:endParaRPr lang="ru-RU"/>
        </a:p>
      </dgm:t>
    </dgm:pt>
    <dgm:pt modelId="{69AE14F7-A621-4504-B123-558AC0D24054}" type="sibTrans" cxnId="{870ECFBE-6990-485F-9204-CBA95EB539EC}">
      <dgm:prSet/>
      <dgm:spPr/>
      <dgm:t>
        <a:bodyPr/>
        <a:lstStyle/>
        <a:p>
          <a:endParaRPr lang="ru-RU"/>
        </a:p>
      </dgm:t>
    </dgm:pt>
    <dgm:pt modelId="{448BCC3C-1818-4579-B0B9-EA079507B644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40</a:t>
          </a:r>
          <a:endParaRPr lang="ru-RU" dirty="0"/>
        </a:p>
      </dgm:t>
    </dgm:pt>
    <dgm:pt modelId="{D0277C44-1145-4E5A-99B3-8B1BB9E7A16D}" type="parTrans" cxnId="{1A9491DA-9180-4D69-9CAF-E5EDC6B3ECC3}">
      <dgm:prSet/>
      <dgm:spPr/>
      <dgm:t>
        <a:bodyPr/>
        <a:lstStyle/>
        <a:p>
          <a:endParaRPr lang="ru-RU"/>
        </a:p>
      </dgm:t>
    </dgm:pt>
    <dgm:pt modelId="{D5271CAC-A338-4BDE-8647-CC64359CE7AF}" type="sibTrans" cxnId="{1A9491DA-9180-4D69-9CAF-E5EDC6B3ECC3}">
      <dgm:prSet/>
      <dgm:spPr/>
      <dgm:t>
        <a:bodyPr/>
        <a:lstStyle/>
        <a:p>
          <a:endParaRPr lang="ru-RU"/>
        </a:p>
      </dgm:t>
    </dgm:pt>
    <dgm:pt modelId="{B077E8E7-43A3-454D-AE84-47B61FBA3641}" type="pres">
      <dgm:prSet presAssocID="{71B9D933-8D3F-4123-A038-2D74A07E5A4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64CC7-D80E-476C-9FED-48590968ABC1}" type="pres">
      <dgm:prSet presAssocID="{71B9D933-8D3F-4123-A038-2D74A07E5A4E}" presName="matrix" presStyleCnt="0"/>
      <dgm:spPr/>
    </dgm:pt>
    <dgm:pt modelId="{270FE0D7-3564-423D-BDA6-BC6282E862D1}" type="pres">
      <dgm:prSet presAssocID="{71B9D933-8D3F-4123-A038-2D74A07E5A4E}" presName="tile1" presStyleLbl="node1" presStyleIdx="0" presStyleCnt="4"/>
      <dgm:spPr/>
      <dgm:t>
        <a:bodyPr/>
        <a:lstStyle/>
        <a:p>
          <a:endParaRPr lang="ru-RU"/>
        </a:p>
      </dgm:t>
    </dgm:pt>
    <dgm:pt modelId="{F423B788-9248-4BFC-BF9E-87DC02FA3F07}" type="pres">
      <dgm:prSet presAssocID="{71B9D933-8D3F-4123-A038-2D74A07E5A4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AA315-1FE5-4EE1-85D7-6629EE91E2B1}" type="pres">
      <dgm:prSet presAssocID="{71B9D933-8D3F-4123-A038-2D74A07E5A4E}" presName="tile2" presStyleLbl="node1" presStyleIdx="1" presStyleCnt="4"/>
      <dgm:spPr/>
      <dgm:t>
        <a:bodyPr/>
        <a:lstStyle/>
        <a:p>
          <a:endParaRPr lang="ru-RU"/>
        </a:p>
      </dgm:t>
    </dgm:pt>
    <dgm:pt modelId="{F9C46B12-99F3-4A64-AB6E-3C06659685A4}" type="pres">
      <dgm:prSet presAssocID="{71B9D933-8D3F-4123-A038-2D74A07E5A4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45261-1D45-4D76-9980-C07DDFF3D2BD}" type="pres">
      <dgm:prSet presAssocID="{71B9D933-8D3F-4123-A038-2D74A07E5A4E}" presName="tile3" presStyleLbl="node1" presStyleIdx="2" presStyleCnt="4"/>
      <dgm:spPr/>
      <dgm:t>
        <a:bodyPr/>
        <a:lstStyle/>
        <a:p>
          <a:endParaRPr lang="ru-RU"/>
        </a:p>
      </dgm:t>
    </dgm:pt>
    <dgm:pt modelId="{C1A8DE72-E28A-49D7-8DD5-5402161655C4}" type="pres">
      <dgm:prSet presAssocID="{71B9D933-8D3F-4123-A038-2D74A07E5A4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C4BCE-20E3-46A7-A5E5-97E1A7D77E6C}" type="pres">
      <dgm:prSet presAssocID="{71B9D933-8D3F-4123-A038-2D74A07E5A4E}" presName="tile4" presStyleLbl="node1" presStyleIdx="3" presStyleCnt="4"/>
      <dgm:spPr/>
      <dgm:t>
        <a:bodyPr/>
        <a:lstStyle/>
        <a:p>
          <a:endParaRPr lang="ru-RU"/>
        </a:p>
      </dgm:t>
    </dgm:pt>
    <dgm:pt modelId="{E153A3AF-FAAF-4273-A007-E8840EAFAE45}" type="pres">
      <dgm:prSet presAssocID="{71B9D933-8D3F-4123-A038-2D74A07E5A4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71A04-525F-4C18-BBF0-30ECBF75F811}" type="pres">
      <dgm:prSet presAssocID="{71B9D933-8D3F-4123-A038-2D74A07E5A4E}" presName="centerTile" presStyleLbl="fgShp" presStyleIdx="0" presStyleCnt="1" custScaleX="14583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60363BB-8C99-4F74-9DC5-13825276A9D3}" type="presOf" srcId="{448BCC3C-1818-4579-B0B9-EA079507B644}" destId="{E153A3AF-FAAF-4273-A007-E8840EAFAE45}" srcOrd="1" destOrd="0" presId="urn:microsoft.com/office/officeart/2005/8/layout/matrix1"/>
    <dgm:cxn modelId="{2A257406-826F-4FF2-9C56-DEA1423D8D0E}" type="presOf" srcId="{5EF2DC33-801F-4156-9C6B-0D77A4C29B26}" destId="{F423B788-9248-4BFC-BF9E-87DC02FA3F07}" srcOrd="1" destOrd="0" presId="urn:microsoft.com/office/officeart/2005/8/layout/matrix1"/>
    <dgm:cxn modelId="{5E2A7A23-38DD-4410-B11A-E445406EF096}" type="presOf" srcId="{6071B119-C805-4B1C-B439-17116AF884EB}" destId="{863AA315-1FE5-4EE1-85D7-6629EE91E2B1}" srcOrd="0" destOrd="0" presId="urn:microsoft.com/office/officeart/2005/8/layout/matrix1"/>
    <dgm:cxn modelId="{62698FD9-5843-4688-B6B8-221107FC541C}" srcId="{71B9D933-8D3F-4123-A038-2D74A07E5A4E}" destId="{98B3FD6E-2410-43A0-AACC-68A0484BB888}" srcOrd="0" destOrd="0" parTransId="{15228903-869A-4ACF-B739-0C67492720A3}" sibTransId="{02944917-0B8A-4571-92AF-68BC494C5E70}"/>
    <dgm:cxn modelId="{870ECFBE-6990-485F-9204-CBA95EB539EC}" srcId="{98B3FD6E-2410-43A0-AACC-68A0484BB888}" destId="{811EED76-590F-409B-818A-078C979E6FC9}" srcOrd="2" destOrd="0" parTransId="{07978DCD-9C02-4BEB-ACF5-AD3C889F0BC7}" sibTransId="{69AE14F7-A621-4504-B123-558AC0D24054}"/>
    <dgm:cxn modelId="{30F0C089-CF15-4BD6-9A42-D33B3686F307}" type="presOf" srcId="{98B3FD6E-2410-43A0-AACC-68A0484BB888}" destId="{B0C71A04-525F-4C18-BBF0-30ECBF75F811}" srcOrd="0" destOrd="0" presId="urn:microsoft.com/office/officeart/2005/8/layout/matrix1"/>
    <dgm:cxn modelId="{01FDB288-B8C3-4F90-BCBF-E768D399DB6D}" type="presOf" srcId="{448BCC3C-1818-4579-B0B9-EA079507B644}" destId="{7B3C4BCE-20E3-46A7-A5E5-97E1A7D77E6C}" srcOrd="0" destOrd="0" presId="urn:microsoft.com/office/officeart/2005/8/layout/matrix1"/>
    <dgm:cxn modelId="{49BC58F4-3F92-45B0-93D5-494D67BFAF97}" srcId="{98B3FD6E-2410-43A0-AACC-68A0484BB888}" destId="{5EF2DC33-801F-4156-9C6B-0D77A4C29B26}" srcOrd="0" destOrd="0" parTransId="{51CEA68B-AA32-43A4-A966-C45D6D3B5B47}" sibTransId="{8B9472D6-3F37-410C-9ED6-1395B5BC66C2}"/>
    <dgm:cxn modelId="{E69EA363-6A12-4136-84E5-3F59595569E1}" type="presOf" srcId="{811EED76-590F-409B-818A-078C979E6FC9}" destId="{70845261-1D45-4D76-9980-C07DDFF3D2BD}" srcOrd="0" destOrd="0" presId="urn:microsoft.com/office/officeart/2005/8/layout/matrix1"/>
    <dgm:cxn modelId="{09D10553-F772-4A02-B83E-47BED0A06893}" type="presOf" srcId="{71B9D933-8D3F-4123-A038-2D74A07E5A4E}" destId="{B077E8E7-43A3-454D-AE84-47B61FBA3641}" srcOrd="0" destOrd="0" presId="urn:microsoft.com/office/officeart/2005/8/layout/matrix1"/>
    <dgm:cxn modelId="{8CFF0992-7734-434C-8F9E-48E7CE0A08D0}" type="presOf" srcId="{5EF2DC33-801F-4156-9C6B-0D77A4C29B26}" destId="{270FE0D7-3564-423D-BDA6-BC6282E862D1}" srcOrd="0" destOrd="0" presId="urn:microsoft.com/office/officeart/2005/8/layout/matrix1"/>
    <dgm:cxn modelId="{E7141E11-24CA-4DF0-834D-D6EF588A5018}" srcId="{98B3FD6E-2410-43A0-AACC-68A0484BB888}" destId="{6071B119-C805-4B1C-B439-17116AF884EB}" srcOrd="1" destOrd="0" parTransId="{5AFD2DB5-2858-4055-9946-C34895F479AC}" sibTransId="{CD458D1F-90BB-45CE-BEAB-D26649488B23}"/>
    <dgm:cxn modelId="{1A9491DA-9180-4D69-9CAF-E5EDC6B3ECC3}" srcId="{98B3FD6E-2410-43A0-AACC-68A0484BB888}" destId="{448BCC3C-1818-4579-B0B9-EA079507B644}" srcOrd="3" destOrd="0" parTransId="{D0277C44-1145-4E5A-99B3-8B1BB9E7A16D}" sibTransId="{D5271CAC-A338-4BDE-8647-CC64359CE7AF}"/>
    <dgm:cxn modelId="{1C44E8A4-CFA9-4571-B81A-944EB4D1B615}" type="presOf" srcId="{811EED76-590F-409B-818A-078C979E6FC9}" destId="{C1A8DE72-E28A-49D7-8DD5-5402161655C4}" srcOrd="1" destOrd="0" presId="urn:microsoft.com/office/officeart/2005/8/layout/matrix1"/>
    <dgm:cxn modelId="{E14591B5-38C2-4E3A-94CB-13525535DD61}" type="presOf" srcId="{6071B119-C805-4B1C-B439-17116AF884EB}" destId="{F9C46B12-99F3-4A64-AB6E-3C06659685A4}" srcOrd="1" destOrd="0" presId="urn:microsoft.com/office/officeart/2005/8/layout/matrix1"/>
    <dgm:cxn modelId="{F0C77440-CCC5-4182-99A4-48E4766D6A79}" type="presParOf" srcId="{B077E8E7-43A3-454D-AE84-47B61FBA3641}" destId="{55864CC7-D80E-476C-9FED-48590968ABC1}" srcOrd="0" destOrd="0" presId="urn:microsoft.com/office/officeart/2005/8/layout/matrix1"/>
    <dgm:cxn modelId="{0DA8CB22-7366-4DD0-A514-B6218A5502B0}" type="presParOf" srcId="{55864CC7-D80E-476C-9FED-48590968ABC1}" destId="{270FE0D7-3564-423D-BDA6-BC6282E862D1}" srcOrd="0" destOrd="0" presId="urn:microsoft.com/office/officeart/2005/8/layout/matrix1"/>
    <dgm:cxn modelId="{3BF7AA89-2DD6-4535-BBE5-C21F4F244AE5}" type="presParOf" srcId="{55864CC7-D80E-476C-9FED-48590968ABC1}" destId="{F423B788-9248-4BFC-BF9E-87DC02FA3F07}" srcOrd="1" destOrd="0" presId="urn:microsoft.com/office/officeart/2005/8/layout/matrix1"/>
    <dgm:cxn modelId="{BF4F0F78-6CE0-4E7C-B891-0D80C8E41E26}" type="presParOf" srcId="{55864CC7-D80E-476C-9FED-48590968ABC1}" destId="{863AA315-1FE5-4EE1-85D7-6629EE91E2B1}" srcOrd="2" destOrd="0" presId="urn:microsoft.com/office/officeart/2005/8/layout/matrix1"/>
    <dgm:cxn modelId="{041723B9-BF1A-4AB5-B171-059C1A9C0151}" type="presParOf" srcId="{55864CC7-D80E-476C-9FED-48590968ABC1}" destId="{F9C46B12-99F3-4A64-AB6E-3C06659685A4}" srcOrd="3" destOrd="0" presId="urn:microsoft.com/office/officeart/2005/8/layout/matrix1"/>
    <dgm:cxn modelId="{611190CF-C605-402D-9484-0B97D577BBDA}" type="presParOf" srcId="{55864CC7-D80E-476C-9FED-48590968ABC1}" destId="{70845261-1D45-4D76-9980-C07DDFF3D2BD}" srcOrd="4" destOrd="0" presId="urn:microsoft.com/office/officeart/2005/8/layout/matrix1"/>
    <dgm:cxn modelId="{EE306FEF-5BEB-49B1-BE03-80D3817256C7}" type="presParOf" srcId="{55864CC7-D80E-476C-9FED-48590968ABC1}" destId="{C1A8DE72-E28A-49D7-8DD5-5402161655C4}" srcOrd="5" destOrd="0" presId="urn:microsoft.com/office/officeart/2005/8/layout/matrix1"/>
    <dgm:cxn modelId="{D105781A-372D-4CB5-8994-B6E3BCA5E832}" type="presParOf" srcId="{55864CC7-D80E-476C-9FED-48590968ABC1}" destId="{7B3C4BCE-20E3-46A7-A5E5-97E1A7D77E6C}" srcOrd="6" destOrd="0" presId="urn:microsoft.com/office/officeart/2005/8/layout/matrix1"/>
    <dgm:cxn modelId="{38DCA7C9-CF4E-4D10-BCC3-A85DDD513C5A}" type="presParOf" srcId="{55864CC7-D80E-476C-9FED-48590968ABC1}" destId="{E153A3AF-FAAF-4273-A007-E8840EAFAE45}" srcOrd="7" destOrd="0" presId="urn:microsoft.com/office/officeart/2005/8/layout/matrix1"/>
    <dgm:cxn modelId="{1D91C9FB-BC5F-4FF9-8B3C-5E5C5014BA04}" type="presParOf" srcId="{B077E8E7-43A3-454D-AE84-47B61FBA3641}" destId="{B0C71A04-525F-4C18-BBF0-30ECBF75F811}" srcOrd="1" destOrd="0" presId="urn:microsoft.com/office/officeart/2005/8/layout/matrix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6C7E53-372A-4610-8C3F-EEF073D6E4F4}" type="doc">
      <dgm:prSet loTypeId="urn:microsoft.com/office/officeart/2005/8/layout/matrix1" loCatId="matrix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62C004F-E539-4465-AD0E-954BC33EB02F}">
      <dgm:prSet phldrT="[Текст]"/>
      <dgm:spPr/>
      <dgm:t>
        <a:bodyPr/>
        <a:lstStyle/>
        <a:p>
          <a:r>
            <a:rPr lang="ru-RU" dirty="0" smtClean="0"/>
            <a:t>Основание</a:t>
          </a:r>
          <a:endParaRPr lang="ru-RU" dirty="0"/>
        </a:p>
      </dgm:t>
    </dgm:pt>
    <dgm:pt modelId="{5AC52099-9BE6-43F2-988B-4CE5DF3191E9}" type="parTrans" cxnId="{E0CE4C5B-8243-4E28-99CD-CCCF7B2AAA60}">
      <dgm:prSet/>
      <dgm:spPr/>
      <dgm:t>
        <a:bodyPr/>
        <a:lstStyle/>
        <a:p>
          <a:endParaRPr lang="ru-RU"/>
        </a:p>
      </dgm:t>
    </dgm:pt>
    <dgm:pt modelId="{43B316C9-BBF3-421B-B707-D24AEA3AF2EA}" type="sibTrans" cxnId="{E0CE4C5B-8243-4E28-99CD-CCCF7B2AAA60}">
      <dgm:prSet/>
      <dgm:spPr/>
      <dgm:t>
        <a:bodyPr/>
        <a:lstStyle/>
        <a:p>
          <a:endParaRPr lang="ru-RU"/>
        </a:p>
      </dgm:t>
    </dgm:pt>
    <dgm:pt modelId="{79812E4F-94C6-4AD5-A4E5-CBF7F641B10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10</a:t>
          </a:r>
          <a:endParaRPr lang="ru-RU" dirty="0"/>
        </a:p>
      </dgm:t>
    </dgm:pt>
    <dgm:pt modelId="{A8E240C0-6205-4DFB-ABDC-CC8FCFF5D6B7}" type="parTrans" cxnId="{68A81977-DFD7-4684-A278-90F25EEC5DFE}">
      <dgm:prSet/>
      <dgm:spPr/>
      <dgm:t>
        <a:bodyPr/>
        <a:lstStyle/>
        <a:p>
          <a:endParaRPr lang="ru-RU"/>
        </a:p>
      </dgm:t>
    </dgm:pt>
    <dgm:pt modelId="{EB5B5C46-B46F-4B51-87BF-FF7437CDAD4E}" type="sibTrans" cxnId="{68A81977-DFD7-4684-A278-90F25EEC5DFE}">
      <dgm:prSet/>
      <dgm:spPr/>
      <dgm:t>
        <a:bodyPr/>
        <a:lstStyle/>
        <a:p>
          <a:endParaRPr lang="ru-RU"/>
        </a:p>
      </dgm:t>
    </dgm:pt>
    <dgm:pt modelId="{AC38F24C-CF8F-44F6-9E7A-54E86786F42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20</a:t>
          </a:r>
          <a:endParaRPr lang="ru-RU" dirty="0"/>
        </a:p>
      </dgm:t>
    </dgm:pt>
    <dgm:pt modelId="{03583D04-CDFF-46D3-B857-86038A0DF495}" type="parTrans" cxnId="{E5B62AB5-12B9-4C3E-8CBC-E1CA16900E88}">
      <dgm:prSet/>
      <dgm:spPr/>
      <dgm:t>
        <a:bodyPr/>
        <a:lstStyle/>
        <a:p>
          <a:endParaRPr lang="ru-RU"/>
        </a:p>
      </dgm:t>
    </dgm:pt>
    <dgm:pt modelId="{65680D6E-690E-4525-93C2-C602B7103E28}" type="sibTrans" cxnId="{E5B62AB5-12B9-4C3E-8CBC-E1CA16900E88}">
      <dgm:prSet/>
      <dgm:spPr/>
      <dgm:t>
        <a:bodyPr/>
        <a:lstStyle/>
        <a:p>
          <a:endParaRPr lang="ru-RU"/>
        </a:p>
      </dgm:t>
    </dgm:pt>
    <dgm:pt modelId="{3C27AFF2-0E2B-46E5-8746-14FA3140F8F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30</a:t>
          </a:r>
          <a:endParaRPr lang="ru-RU" dirty="0"/>
        </a:p>
      </dgm:t>
    </dgm:pt>
    <dgm:pt modelId="{1B22E6DD-2227-429D-8EE4-7B128B70D475}" type="parTrans" cxnId="{96CF6DA4-AD15-4752-8601-2F322EA32986}">
      <dgm:prSet/>
      <dgm:spPr/>
      <dgm:t>
        <a:bodyPr/>
        <a:lstStyle/>
        <a:p>
          <a:endParaRPr lang="ru-RU"/>
        </a:p>
      </dgm:t>
    </dgm:pt>
    <dgm:pt modelId="{CB80D407-3F5D-483F-A0D4-99385F085E51}" type="sibTrans" cxnId="{96CF6DA4-AD15-4752-8601-2F322EA32986}">
      <dgm:prSet/>
      <dgm:spPr/>
      <dgm:t>
        <a:bodyPr/>
        <a:lstStyle/>
        <a:p>
          <a:endParaRPr lang="ru-RU"/>
        </a:p>
      </dgm:t>
    </dgm:pt>
    <dgm:pt modelId="{A9C0C07C-4714-4D7E-8D3B-AB7964752B3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40</a:t>
          </a:r>
          <a:endParaRPr lang="ru-RU" dirty="0"/>
        </a:p>
      </dgm:t>
    </dgm:pt>
    <dgm:pt modelId="{357F28F2-BAC4-4D17-97BC-9A92535131BB}" type="parTrans" cxnId="{A5275CF3-3D6C-4434-BB03-53CA8E5BD9D6}">
      <dgm:prSet/>
      <dgm:spPr/>
      <dgm:t>
        <a:bodyPr/>
        <a:lstStyle/>
        <a:p>
          <a:endParaRPr lang="ru-RU"/>
        </a:p>
      </dgm:t>
    </dgm:pt>
    <dgm:pt modelId="{5A48C477-6E23-4C02-9F18-019FA85CA262}" type="sibTrans" cxnId="{A5275CF3-3D6C-4434-BB03-53CA8E5BD9D6}">
      <dgm:prSet/>
      <dgm:spPr/>
      <dgm:t>
        <a:bodyPr/>
        <a:lstStyle/>
        <a:p>
          <a:endParaRPr lang="ru-RU"/>
        </a:p>
      </dgm:t>
    </dgm:pt>
    <dgm:pt modelId="{02741749-C936-48AB-A47C-B94340753562}" type="pres">
      <dgm:prSet presAssocID="{456C7E53-372A-4610-8C3F-EEF073D6E4F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4122C0-4A8E-4698-A2D9-B71B23F49415}" type="pres">
      <dgm:prSet presAssocID="{456C7E53-372A-4610-8C3F-EEF073D6E4F4}" presName="matrix" presStyleCnt="0"/>
      <dgm:spPr/>
      <dgm:t>
        <a:bodyPr/>
        <a:lstStyle/>
        <a:p>
          <a:endParaRPr lang="ru-RU"/>
        </a:p>
      </dgm:t>
    </dgm:pt>
    <dgm:pt modelId="{0E88864D-A3BB-433E-89BC-70D732A6C45B}" type="pres">
      <dgm:prSet presAssocID="{456C7E53-372A-4610-8C3F-EEF073D6E4F4}" presName="tile1" presStyleLbl="node1" presStyleIdx="0" presStyleCnt="4"/>
      <dgm:spPr/>
      <dgm:t>
        <a:bodyPr/>
        <a:lstStyle/>
        <a:p>
          <a:endParaRPr lang="ru-RU"/>
        </a:p>
      </dgm:t>
    </dgm:pt>
    <dgm:pt modelId="{A5959AE4-06C7-49BE-9991-22FAEE3B029A}" type="pres">
      <dgm:prSet presAssocID="{456C7E53-372A-4610-8C3F-EEF073D6E4F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921B4-231F-4503-9724-3FDD8FFFA012}" type="pres">
      <dgm:prSet presAssocID="{456C7E53-372A-4610-8C3F-EEF073D6E4F4}" presName="tile2" presStyleLbl="node1" presStyleIdx="1" presStyleCnt="4"/>
      <dgm:spPr/>
      <dgm:t>
        <a:bodyPr/>
        <a:lstStyle/>
        <a:p>
          <a:endParaRPr lang="ru-RU"/>
        </a:p>
      </dgm:t>
    </dgm:pt>
    <dgm:pt modelId="{7AA646E4-5013-414E-80E9-A774B23B9D5F}" type="pres">
      <dgm:prSet presAssocID="{456C7E53-372A-4610-8C3F-EEF073D6E4F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4B0CD-CA3D-4C56-99B8-152586BA8040}" type="pres">
      <dgm:prSet presAssocID="{456C7E53-372A-4610-8C3F-EEF073D6E4F4}" presName="tile3" presStyleLbl="node1" presStyleIdx="2" presStyleCnt="4"/>
      <dgm:spPr/>
      <dgm:t>
        <a:bodyPr/>
        <a:lstStyle/>
        <a:p>
          <a:endParaRPr lang="ru-RU"/>
        </a:p>
      </dgm:t>
    </dgm:pt>
    <dgm:pt modelId="{D41A500E-6B25-4688-9572-8B326508B0A9}" type="pres">
      <dgm:prSet presAssocID="{456C7E53-372A-4610-8C3F-EEF073D6E4F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7A7FF-57BB-4542-B22A-B99DFD2401E7}" type="pres">
      <dgm:prSet presAssocID="{456C7E53-372A-4610-8C3F-EEF073D6E4F4}" presName="tile4" presStyleLbl="node1" presStyleIdx="3" presStyleCnt="4"/>
      <dgm:spPr/>
      <dgm:t>
        <a:bodyPr/>
        <a:lstStyle/>
        <a:p>
          <a:endParaRPr lang="ru-RU"/>
        </a:p>
      </dgm:t>
    </dgm:pt>
    <dgm:pt modelId="{5EA91296-33F3-4ACA-B45B-19EB536362B4}" type="pres">
      <dgm:prSet presAssocID="{456C7E53-372A-4610-8C3F-EEF073D6E4F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F625E-29F8-4E53-B935-D675A81E0A11}" type="pres">
      <dgm:prSet presAssocID="{456C7E53-372A-4610-8C3F-EEF073D6E4F4}" presName="centerTile" presStyleLbl="fgShp" presStyleIdx="0" presStyleCnt="1" custScaleX="18505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6CF6DA4-AD15-4752-8601-2F322EA32986}" srcId="{C62C004F-E539-4465-AD0E-954BC33EB02F}" destId="{3C27AFF2-0E2B-46E5-8746-14FA3140F8F7}" srcOrd="2" destOrd="0" parTransId="{1B22E6DD-2227-429D-8EE4-7B128B70D475}" sibTransId="{CB80D407-3F5D-483F-A0D4-99385F085E51}"/>
    <dgm:cxn modelId="{7D9A75AA-6269-492D-A50B-690F591D429F}" type="presOf" srcId="{456C7E53-372A-4610-8C3F-EEF073D6E4F4}" destId="{02741749-C936-48AB-A47C-B94340753562}" srcOrd="0" destOrd="0" presId="urn:microsoft.com/office/officeart/2005/8/layout/matrix1"/>
    <dgm:cxn modelId="{6832D548-7A43-4066-A2B9-035368C1E16B}" type="presOf" srcId="{79812E4F-94C6-4AD5-A4E5-CBF7F641B105}" destId="{0E88864D-A3BB-433E-89BC-70D732A6C45B}" srcOrd="0" destOrd="0" presId="urn:microsoft.com/office/officeart/2005/8/layout/matrix1"/>
    <dgm:cxn modelId="{68A81977-DFD7-4684-A278-90F25EEC5DFE}" srcId="{C62C004F-E539-4465-AD0E-954BC33EB02F}" destId="{79812E4F-94C6-4AD5-A4E5-CBF7F641B105}" srcOrd="0" destOrd="0" parTransId="{A8E240C0-6205-4DFB-ABDC-CC8FCFF5D6B7}" sibTransId="{EB5B5C46-B46F-4B51-87BF-FF7437CDAD4E}"/>
    <dgm:cxn modelId="{A87A1394-9713-4F86-8C7B-B4C616C381E0}" type="presOf" srcId="{3C27AFF2-0E2B-46E5-8746-14FA3140F8F7}" destId="{D41A500E-6B25-4688-9572-8B326508B0A9}" srcOrd="1" destOrd="0" presId="urn:microsoft.com/office/officeart/2005/8/layout/matrix1"/>
    <dgm:cxn modelId="{154A2330-D1FF-4ED3-984F-28D61E61B4D8}" type="presOf" srcId="{A9C0C07C-4714-4D7E-8D3B-AB7964752B3F}" destId="{5EA91296-33F3-4ACA-B45B-19EB536362B4}" srcOrd="1" destOrd="0" presId="urn:microsoft.com/office/officeart/2005/8/layout/matrix1"/>
    <dgm:cxn modelId="{7665CD00-5183-4635-B1B6-0248E715BE35}" type="presOf" srcId="{AC38F24C-CF8F-44F6-9E7A-54E86786F42D}" destId="{FE1921B4-231F-4503-9724-3FDD8FFFA012}" srcOrd="0" destOrd="0" presId="urn:microsoft.com/office/officeart/2005/8/layout/matrix1"/>
    <dgm:cxn modelId="{7ECE9E0A-542C-4585-9943-60C508EA9CFF}" type="presOf" srcId="{3C27AFF2-0E2B-46E5-8746-14FA3140F8F7}" destId="{FFE4B0CD-CA3D-4C56-99B8-152586BA8040}" srcOrd="0" destOrd="0" presId="urn:microsoft.com/office/officeart/2005/8/layout/matrix1"/>
    <dgm:cxn modelId="{4FCBDF56-F4EA-405D-A66E-62FF11E1D6F6}" type="presOf" srcId="{79812E4F-94C6-4AD5-A4E5-CBF7F641B105}" destId="{A5959AE4-06C7-49BE-9991-22FAEE3B029A}" srcOrd="1" destOrd="0" presId="urn:microsoft.com/office/officeart/2005/8/layout/matrix1"/>
    <dgm:cxn modelId="{FFD50866-AD10-4AE7-88F2-BF2E938EEEC6}" type="presOf" srcId="{AC38F24C-CF8F-44F6-9E7A-54E86786F42D}" destId="{7AA646E4-5013-414E-80E9-A774B23B9D5F}" srcOrd="1" destOrd="0" presId="urn:microsoft.com/office/officeart/2005/8/layout/matrix1"/>
    <dgm:cxn modelId="{4FFCF90F-0C68-481B-A7DE-A4B5F87D636E}" type="presOf" srcId="{C62C004F-E539-4465-AD0E-954BC33EB02F}" destId="{E40F625E-29F8-4E53-B935-D675A81E0A11}" srcOrd="0" destOrd="0" presId="urn:microsoft.com/office/officeart/2005/8/layout/matrix1"/>
    <dgm:cxn modelId="{E0CE4C5B-8243-4E28-99CD-CCCF7B2AAA60}" srcId="{456C7E53-372A-4610-8C3F-EEF073D6E4F4}" destId="{C62C004F-E539-4465-AD0E-954BC33EB02F}" srcOrd="0" destOrd="0" parTransId="{5AC52099-9BE6-43F2-988B-4CE5DF3191E9}" sibTransId="{43B316C9-BBF3-421B-B707-D24AEA3AF2EA}"/>
    <dgm:cxn modelId="{CACC60A1-5929-40E8-BC08-F4A34F9BDE7E}" type="presOf" srcId="{A9C0C07C-4714-4D7E-8D3B-AB7964752B3F}" destId="{A487A7FF-57BB-4542-B22A-B99DFD2401E7}" srcOrd="0" destOrd="0" presId="urn:microsoft.com/office/officeart/2005/8/layout/matrix1"/>
    <dgm:cxn modelId="{A5275CF3-3D6C-4434-BB03-53CA8E5BD9D6}" srcId="{C62C004F-E539-4465-AD0E-954BC33EB02F}" destId="{A9C0C07C-4714-4D7E-8D3B-AB7964752B3F}" srcOrd="3" destOrd="0" parTransId="{357F28F2-BAC4-4D17-97BC-9A92535131BB}" sibTransId="{5A48C477-6E23-4C02-9F18-019FA85CA262}"/>
    <dgm:cxn modelId="{E5B62AB5-12B9-4C3E-8CBC-E1CA16900E88}" srcId="{C62C004F-E539-4465-AD0E-954BC33EB02F}" destId="{AC38F24C-CF8F-44F6-9E7A-54E86786F42D}" srcOrd="1" destOrd="0" parTransId="{03583D04-CDFF-46D3-B857-86038A0DF495}" sibTransId="{65680D6E-690E-4525-93C2-C602B7103E28}"/>
    <dgm:cxn modelId="{D8451C69-B6C7-4747-AF6C-601EB5D3038A}" type="presParOf" srcId="{02741749-C936-48AB-A47C-B94340753562}" destId="{084122C0-4A8E-4698-A2D9-B71B23F49415}" srcOrd="0" destOrd="0" presId="urn:microsoft.com/office/officeart/2005/8/layout/matrix1"/>
    <dgm:cxn modelId="{BC4A7875-48D6-4D1F-91A5-FA2C9214BCD1}" type="presParOf" srcId="{084122C0-4A8E-4698-A2D9-B71B23F49415}" destId="{0E88864D-A3BB-433E-89BC-70D732A6C45B}" srcOrd="0" destOrd="0" presId="urn:microsoft.com/office/officeart/2005/8/layout/matrix1"/>
    <dgm:cxn modelId="{4916F8FE-7AF5-4B44-B6C6-04F2748C09BB}" type="presParOf" srcId="{084122C0-4A8E-4698-A2D9-B71B23F49415}" destId="{A5959AE4-06C7-49BE-9991-22FAEE3B029A}" srcOrd="1" destOrd="0" presId="urn:microsoft.com/office/officeart/2005/8/layout/matrix1"/>
    <dgm:cxn modelId="{CC7FF7AA-9F37-4880-9385-B3B7B44CE5AF}" type="presParOf" srcId="{084122C0-4A8E-4698-A2D9-B71B23F49415}" destId="{FE1921B4-231F-4503-9724-3FDD8FFFA012}" srcOrd="2" destOrd="0" presId="urn:microsoft.com/office/officeart/2005/8/layout/matrix1"/>
    <dgm:cxn modelId="{FB8C9BE4-1EC4-4090-8B15-8EF51F80EE92}" type="presParOf" srcId="{084122C0-4A8E-4698-A2D9-B71B23F49415}" destId="{7AA646E4-5013-414E-80E9-A774B23B9D5F}" srcOrd="3" destOrd="0" presId="urn:microsoft.com/office/officeart/2005/8/layout/matrix1"/>
    <dgm:cxn modelId="{47E9AE4F-1652-4EA9-8D40-C3FE3E766193}" type="presParOf" srcId="{084122C0-4A8E-4698-A2D9-B71B23F49415}" destId="{FFE4B0CD-CA3D-4C56-99B8-152586BA8040}" srcOrd="4" destOrd="0" presId="urn:microsoft.com/office/officeart/2005/8/layout/matrix1"/>
    <dgm:cxn modelId="{64BF7A59-E606-4DDE-AF7C-60D3D33D31B4}" type="presParOf" srcId="{084122C0-4A8E-4698-A2D9-B71B23F49415}" destId="{D41A500E-6B25-4688-9572-8B326508B0A9}" srcOrd="5" destOrd="0" presId="urn:microsoft.com/office/officeart/2005/8/layout/matrix1"/>
    <dgm:cxn modelId="{77EB98B7-23A3-4BAC-8329-32874D2D5A43}" type="presParOf" srcId="{084122C0-4A8E-4698-A2D9-B71B23F49415}" destId="{A487A7FF-57BB-4542-B22A-B99DFD2401E7}" srcOrd="6" destOrd="0" presId="urn:microsoft.com/office/officeart/2005/8/layout/matrix1"/>
    <dgm:cxn modelId="{6D78639D-83C9-4CD5-B6C2-F28279C677AF}" type="presParOf" srcId="{084122C0-4A8E-4698-A2D9-B71B23F49415}" destId="{5EA91296-33F3-4ACA-B45B-19EB536362B4}" srcOrd="7" destOrd="0" presId="urn:microsoft.com/office/officeart/2005/8/layout/matrix1"/>
    <dgm:cxn modelId="{424162B5-E194-4746-A0CB-33A4347417F0}" type="presParOf" srcId="{02741749-C936-48AB-A47C-B94340753562}" destId="{E40F625E-29F8-4E53-B935-D675A81E0A11}" srcOrd="1" destOrd="0" presId="urn:microsoft.com/office/officeart/2005/8/layout/matrix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E46CA9-141F-4D4E-86BF-C34AB5BC5989}" type="doc">
      <dgm:prSet loTypeId="urn:microsoft.com/office/officeart/2005/8/layout/matrix1" loCatId="matrix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B1D19B3-BFE6-476A-894D-5BB3BC83F528}">
      <dgm:prSet phldrT="[Текст]"/>
      <dgm:spPr/>
      <dgm:t>
        <a:bodyPr/>
        <a:lstStyle/>
        <a:p>
          <a:r>
            <a:rPr lang="ru-RU" dirty="0" smtClean="0"/>
            <a:t>соль</a:t>
          </a:r>
          <a:endParaRPr lang="ru-RU" dirty="0"/>
        </a:p>
      </dgm:t>
    </dgm:pt>
    <dgm:pt modelId="{D6F81C97-8690-43F2-946F-FBF4AA29F885}" type="parTrans" cxnId="{6AE424D5-D869-4CAC-939C-3FD279C87010}">
      <dgm:prSet/>
      <dgm:spPr/>
      <dgm:t>
        <a:bodyPr/>
        <a:lstStyle/>
        <a:p>
          <a:endParaRPr lang="ru-RU"/>
        </a:p>
      </dgm:t>
    </dgm:pt>
    <dgm:pt modelId="{96E1FB2F-FFBA-460C-AEA6-7408F9B960F7}" type="sibTrans" cxnId="{6AE424D5-D869-4CAC-939C-3FD279C87010}">
      <dgm:prSet/>
      <dgm:spPr/>
      <dgm:t>
        <a:bodyPr/>
        <a:lstStyle/>
        <a:p>
          <a:endParaRPr lang="ru-RU"/>
        </a:p>
      </dgm:t>
    </dgm:pt>
    <dgm:pt modelId="{0BC5298A-8702-4783-94B1-A08F7DA37D41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10</a:t>
          </a:r>
          <a:endParaRPr lang="ru-RU" dirty="0"/>
        </a:p>
      </dgm:t>
    </dgm:pt>
    <dgm:pt modelId="{819E50D6-D75A-45A3-B386-5F8DFBFA509E}" type="parTrans" cxnId="{21571E8F-D07C-4B76-98D5-6FBC86229A7A}">
      <dgm:prSet/>
      <dgm:spPr/>
      <dgm:t>
        <a:bodyPr/>
        <a:lstStyle/>
        <a:p>
          <a:endParaRPr lang="ru-RU"/>
        </a:p>
      </dgm:t>
    </dgm:pt>
    <dgm:pt modelId="{8E4A3F34-2255-47DF-AE82-E4EE62E97331}" type="sibTrans" cxnId="{21571E8F-D07C-4B76-98D5-6FBC86229A7A}">
      <dgm:prSet/>
      <dgm:spPr/>
      <dgm:t>
        <a:bodyPr/>
        <a:lstStyle/>
        <a:p>
          <a:endParaRPr lang="ru-RU"/>
        </a:p>
      </dgm:t>
    </dgm:pt>
    <dgm:pt modelId="{57834EED-0FCF-4AAE-91CB-C3F7A5CE090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20</a:t>
          </a:r>
          <a:endParaRPr lang="ru-RU" dirty="0"/>
        </a:p>
      </dgm:t>
    </dgm:pt>
    <dgm:pt modelId="{E9375016-9EE8-42E4-8D08-2B5D3971DB20}" type="parTrans" cxnId="{E8DBC725-4C86-4045-BC1D-F3C17B48AAD1}">
      <dgm:prSet/>
      <dgm:spPr/>
      <dgm:t>
        <a:bodyPr/>
        <a:lstStyle/>
        <a:p>
          <a:endParaRPr lang="ru-RU"/>
        </a:p>
      </dgm:t>
    </dgm:pt>
    <dgm:pt modelId="{60AC8631-492E-4682-85D4-1B8365C7CA4A}" type="sibTrans" cxnId="{E8DBC725-4C86-4045-BC1D-F3C17B48AAD1}">
      <dgm:prSet/>
      <dgm:spPr/>
      <dgm:t>
        <a:bodyPr/>
        <a:lstStyle/>
        <a:p>
          <a:endParaRPr lang="ru-RU"/>
        </a:p>
      </dgm:t>
    </dgm:pt>
    <dgm:pt modelId="{8C1F3E27-506D-4BC6-9D64-73F9285496F2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30</a:t>
          </a:r>
          <a:endParaRPr lang="ru-RU" dirty="0"/>
        </a:p>
      </dgm:t>
    </dgm:pt>
    <dgm:pt modelId="{968331D6-D39F-467D-8510-FBDFC5D60023}" type="parTrans" cxnId="{C9CDF8A2-0E37-4172-8634-354FFA6F7A3B}">
      <dgm:prSet/>
      <dgm:spPr/>
      <dgm:t>
        <a:bodyPr/>
        <a:lstStyle/>
        <a:p>
          <a:endParaRPr lang="ru-RU"/>
        </a:p>
      </dgm:t>
    </dgm:pt>
    <dgm:pt modelId="{5CD416EF-B728-4E91-84E8-55A03F3426AF}" type="sibTrans" cxnId="{C9CDF8A2-0E37-4172-8634-354FFA6F7A3B}">
      <dgm:prSet/>
      <dgm:spPr/>
      <dgm:t>
        <a:bodyPr/>
        <a:lstStyle/>
        <a:p>
          <a:endParaRPr lang="ru-RU"/>
        </a:p>
      </dgm:t>
    </dgm:pt>
    <dgm:pt modelId="{9246E1E3-7D65-463E-8CE2-418C2898DC5A}">
      <dgm:prSet/>
      <dgm:spPr/>
      <dgm:t>
        <a:bodyPr/>
        <a:lstStyle/>
        <a:p>
          <a:r>
            <a:rPr lang="ru-RU" u="sng" dirty="0" smtClean="0">
              <a:hlinkClick xmlns:r="http://schemas.openxmlformats.org/officeDocument/2006/relationships" r:id="rId4" action="ppaction://hlinksldjump"/>
            </a:rPr>
            <a:t>40</a:t>
          </a:r>
          <a:endParaRPr lang="ru-RU" u="sng" dirty="0"/>
        </a:p>
      </dgm:t>
    </dgm:pt>
    <dgm:pt modelId="{B342288B-7A8F-42F3-9657-1A07C0455165}" type="parTrans" cxnId="{12EE2D93-D9F8-4495-9EA7-A69430ADBFD2}">
      <dgm:prSet/>
      <dgm:spPr/>
    </dgm:pt>
    <dgm:pt modelId="{5D43ED28-D074-439C-8434-750E44F4CAB3}" type="sibTrans" cxnId="{12EE2D93-D9F8-4495-9EA7-A69430ADBFD2}">
      <dgm:prSet/>
      <dgm:spPr/>
    </dgm:pt>
    <dgm:pt modelId="{22AB4435-41F6-4FF8-9136-FAFCADDB858B}" type="pres">
      <dgm:prSet presAssocID="{50E46CA9-141F-4D4E-86BF-C34AB5BC59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79FB5D-AF63-481E-9914-00FE6E1F6E7B}" type="pres">
      <dgm:prSet presAssocID="{50E46CA9-141F-4D4E-86BF-C34AB5BC5989}" presName="matrix" presStyleCnt="0"/>
      <dgm:spPr/>
    </dgm:pt>
    <dgm:pt modelId="{386B6750-4B95-4C60-B4C4-EE820ADA1E39}" type="pres">
      <dgm:prSet presAssocID="{50E46CA9-141F-4D4E-86BF-C34AB5BC5989}" presName="tile1" presStyleLbl="node1" presStyleIdx="0" presStyleCnt="4"/>
      <dgm:spPr/>
      <dgm:t>
        <a:bodyPr/>
        <a:lstStyle/>
        <a:p>
          <a:endParaRPr lang="ru-RU"/>
        </a:p>
      </dgm:t>
    </dgm:pt>
    <dgm:pt modelId="{ED7047F5-F6F9-4B48-87BD-3E17D0F72F82}" type="pres">
      <dgm:prSet presAssocID="{50E46CA9-141F-4D4E-86BF-C34AB5BC59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BAF96-235C-42DF-AAD9-A9B678421C8F}" type="pres">
      <dgm:prSet presAssocID="{50E46CA9-141F-4D4E-86BF-C34AB5BC5989}" presName="tile2" presStyleLbl="node1" presStyleIdx="1" presStyleCnt="4" custLinFactNeighborX="-368"/>
      <dgm:spPr/>
      <dgm:t>
        <a:bodyPr/>
        <a:lstStyle/>
        <a:p>
          <a:endParaRPr lang="ru-RU"/>
        </a:p>
      </dgm:t>
    </dgm:pt>
    <dgm:pt modelId="{3EC0A83E-CE88-444B-B321-06CA3A267517}" type="pres">
      <dgm:prSet presAssocID="{50E46CA9-141F-4D4E-86BF-C34AB5BC59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71CAC-F8B7-4577-BB72-51E708BB3F44}" type="pres">
      <dgm:prSet presAssocID="{50E46CA9-141F-4D4E-86BF-C34AB5BC5989}" presName="tile3" presStyleLbl="node1" presStyleIdx="2" presStyleCnt="4"/>
      <dgm:spPr/>
      <dgm:t>
        <a:bodyPr/>
        <a:lstStyle/>
        <a:p>
          <a:endParaRPr lang="ru-RU"/>
        </a:p>
      </dgm:t>
    </dgm:pt>
    <dgm:pt modelId="{FD687F4A-B4F6-40CC-861C-40ADE516AA77}" type="pres">
      <dgm:prSet presAssocID="{50E46CA9-141F-4D4E-86BF-C34AB5BC59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6E3FE-4DD5-4234-953A-8298EEF9F6AB}" type="pres">
      <dgm:prSet presAssocID="{50E46CA9-141F-4D4E-86BF-C34AB5BC5989}" presName="tile4" presStyleLbl="node1" presStyleIdx="3" presStyleCnt="4" custLinFactNeighborX="-368" custLinFactNeighborY="1828"/>
      <dgm:spPr/>
      <dgm:t>
        <a:bodyPr/>
        <a:lstStyle/>
        <a:p>
          <a:endParaRPr lang="ru-RU"/>
        </a:p>
      </dgm:t>
    </dgm:pt>
    <dgm:pt modelId="{0FD535FC-4911-47BF-BAD3-0F4E1436C89A}" type="pres">
      <dgm:prSet presAssocID="{50E46CA9-141F-4D4E-86BF-C34AB5BC59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88E4A-A1CB-40E6-AEF7-C1226BEA6456}" type="pres">
      <dgm:prSet presAssocID="{50E46CA9-141F-4D4E-86BF-C34AB5BC5989}" presName="centerTile" presStyleLbl="fgShp" presStyleIdx="0" presStyleCnt="1" custScaleX="1544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2EE2D93-D9F8-4495-9EA7-A69430ADBFD2}" srcId="{EB1D19B3-BFE6-476A-894D-5BB3BC83F528}" destId="{9246E1E3-7D65-463E-8CE2-418C2898DC5A}" srcOrd="3" destOrd="0" parTransId="{B342288B-7A8F-42F3-9657-1A07C0455165}" sibTransId="{5D43ED28-D074-439C-8434-750E44F4CAB3}"/>
    <dgm:cxn modelId="{E8DBC725-4C86-4045-BC1D-F3C17B48AAD1}" srcId="{EB1D19B3-BFE6-476A-894D-5BB3BC83F528}" destId="{57834EED-0FCF-4AAE-91CB-C3F7A5CE0909}" srcOrd="1" destOrd="0" parTransId="{E9375016-9EE8-42E4-8D08-2B5D3971DB20}" sibTransId="{60AC8631-492E-4682-85D4-1B8365C7CA4A}"/>
    <dgm:cxn modelId="{3651CF7F-8F69-4F42-A331-DFC2E022FB68}" type="presOf" srcId="{0BC5298A-8702-4783-94B1-A08F7DA37D41}" destId="{386B6750-4B95-4C60-B4C4-EE820ADA1E39}" srcOrd="0" destOrd="0" presId="urn:microsoft.com/office/officeart/2005/8/layout/matrix1"/>
    <dgm:cxn modelId="{11EA0997-95C8-4411-878E-8BB8593A35E8}" type="presOf" srcId="{9246E1E3-7D65-463E-8CE2-418C2898DC5A}" destId="{0FD535FC-4911-47BF-BAD3-0F4E1436C89A}" srcOrd="1" destOrd="0" presId="urn:microsoft.com/office/officeart/2005/8/layout/matrix1"/>
    <dgm:cxn modelId="{B3F2959D-2F70-464F-9171-DFB9A66BF0D0}" type="presOf" srcId="{8C1F3E27-506D-4BC6-9D64-73F9285496F2}" destId="{C5871CAC-F8B7-4577-BB72-51E708BB3F44}" srcOrd="0" destOrd="0" presId="urn:microsoft.com/office/officeart/2005/8/layout/matrix1"/>
    <dgm:cxn modelId="{C7B4C543-59C3-4D76-BF46-716F94FDB840}" type="presOf" srcId="{57834EED-0FCF-4AAE-91CB-C3F7A5CE0909}" destId="{3EC0A83E-CE88-444B-B321-06CA3A267517}" srcOrd="1" destOrd="0" presId="urn:microsoft.com/office/officeart/2005/8/layout/matrix1"/>
    <dgm:cxn modelId="{6AE424D5-D869-4CAC-939C-3FD279C87010}" srcId="{50E46CA9-141F-4D4E-86BF-C34AB5BC5989}" destId="{EB1D19B3-BFE6-476A-894D-5BB3BC83F528}" srcOrd="0" destOrd="0" parTransId="{D6F81C97-8690-43F2-946F-FBF4AA29F885}" sibTransId="{96E1FB2F-FFBA-460C-AEA6-7408F9B960F7}"/>
    <dgm:cxn modelId="{65D987F3-CFDE-46CD-93AB-4D476891F4F2}" type="presOf" srcId="{8C1F3E27-506D-4BC6-9D64-73F9285496F2}" destId="{FD687F4A-B4F6-40CC-861C-40ADE516AA77}" srcOrd="1" destOrd="0" presId="urn:microsoft.com/office/officeart/2005/8/layout/matrix1"/>
    <dgm:cxn modelId="{EA6BF89B-6586-491F-8E5B-8A798E5C080A}" type="presOf" srcId="{9246E1E3-7D65-463E-8CE2-418C2898DC5A}" destId="{1AB6E3FE-4DD5-4234-953A-8298EEF9F6AB}" srcOrd="0" destOrd="0" presId="urn:microsoft.com/office/officeart/2005/8/layout/matrix1"/>
    <dgm:cxn modelId="{ACEB84FC-99A0-4BB3-9744-66A9AD64333B}" type="presOf" srcId="{EB1D19B3-BFE6-476A-894D-5BB3BC83F528}" destId="{1EE88E4A-A1CB-40E6-AEF7-C1226BEA6456}" srcOrd="0" destOrd="0" presId="urn:microsoft.com/office/officeart/2005/8/layout/matrix1"/>
    <dgm:cxn modelId="{F9379C3D-5365-4048-830A-B681DEE519A0}" type="presOf" srcId="{0BC5298A-8702-4783-94B1-A08F7DA37D41}" destId="{ED7047F5-F6F9-4B48-87BD-3E17D0F72F82}" srcOrd="1" destOrd="0" presId="urn:microsoft.com/office/officeart/2005/8/layout/matrix1"/>
    <dgm:cxn modelId="{C9CDF8A2-0E37-4172-8634-354FFA6F7A3B}" srcId="{EB1D19B3-BFE6-476A-894D-5BB3BC83F528}" destId="{8C1F3E27-506D-4BC6-9D64-73F9285496F2}" srcOrd="2" destOrd="0" parTransId="{968331D6-D39F-467D-8510-FBDFC5D60023}" sibTransId="{5CD416EF-B728-4E91-84E8-55A03F3426AF}"/>
    <dgm:cxn modelId="{21571E8F-D07C-4B76-98D5-6FBC86229A7A}" srcId="{EB1D19B3-BFE6-476A-894D-5BB3BC83F528}" destId="{0BC5298A-8702-4783-94B1-A08F7DA37D41}" srcOrd="0" destOrd="0" parTransId="{819E50D6-D75A-45A3-B386-5F8DFBFA509E}" sibTransId="{8E4A3F34-2255-47DF-AE82-E4EE62E97331}"/>
    <dgm:cxn modelId="{106D9B7B-F1C7-4789-BDD5-7521429E045E}" type="presOf" srcId="{50E46CA9-141F-4D4E-86BF-C34AB5BC5989}" destId="{22AB4435-41F6-4FF8-9136-FAFCADDB858B}" srcOrd="0" destOrd="0" presId="urn:microsoft.com/office/officeart/2005/8/layout/matrix1"/>
    <dgm:cxn modelId="{380E2ABF-52DA-4833-BA52-458C74F8AC05}" type="presOf" srcId="{57834EED-0FCF-4AAE-91CB-C3F7A5CE0909}" destId="{28ABAF96-235C-42DF-AAD9-A9B678421C8F}" srcOrd="0" destOrd="0" presId="urn:microsoft.com/office/officeart/2005/8/layout/matrix1"/>
    <dgm:cxn modelId="{1F8E7F50-AF51-4100-864B-85BC394DAA88}" type="presParOf" srcId="{22AB4435-41F6-4FF8-9136-FAFCADDB858B}" destId="{BC79FB5D-AF63-481E-9914-00FE6E1F6E7B}" srcOrd="0" destOrd="0" presId="urn:microsoft.com/office/officeart/2005/8/layout/matrix1"/>
    <dgm:cxn modelId="{C2C55585-50AC-40EC-83CB-C7D1CEF281BF}" type="presParOf" srcId="{BC79FB5D-AF63-481E-9914-00FE6E1F6E7B}" destId="{386B6750-4B95-4C60-B4C4-EE820ADA1E39}" srcOrd="0" destOrd="0" presId="urn:microsoft.com/office/officeart/2005/8/layout/matrix1"/>
    <dgm:cxn modelId="{27E255E2-B54F-4AF9-AA00-EB5B5C09FDF5}" type="presParOf" srcId="{BC79FB5D-AF63-481E-9914-00FE6E1F6E7B}" destId="{ED7047F5-F6F9-4B48-87BD-3E17D0F72F82}" srcOrd="1" destOrd="0" presId="urn:microsoft.com/office/officeart/2005/8/layout/matrix1"/>
    <dgm:cxn modelId="{FBC9C4D5-2BBD-4F24-9917-0D4C98E7AD9B}" type="presParOf" srcId="{BC79FB5D-AF63-481E-9914-00FE6E1F6E7B}" destId="{28ABAF96-235C-42DF-AAD9-A9B678421C8F}" srcOrd="2" destOrd="0" presId="urn:microsoft.com/office/officeart/2005/8/layout/matrix1"/>
    <dgm:cxn modelId="{7B60A0B1-2082-4DA9-8124-364BF639B7C3}" type="presParOf" srcId="{BC79FB5D-AF63-481E-9914-00FE6E1F6E7B}" destId="{3EC0A83E-CE88-444B-B321-06CA3A267517}" srcOrd="3" destOrd="0" presId="urn:microsoft.com/office/officeart/2005/8/layout/matrix1"/>
    <dgm:cxn modelId="{E89019EB-AB45-4185-A2BE-4DB55010EA10}" type="presParOf" srcId="{BC79FB5D-AF63-481E-9914-00FE6E1F6E7B}" destId="{C5871CAC-F8B7-4577-BB72-51E708BB3F44}" srcOrd="4" destOrd="0" presId="urn:microsoft.com/office/officeart/2005/8/layout/matrix1"/>
    <dgm:cxn modelId="{E2C5514C-DC40-44E8-BB9B-69A189ED8DDC}" type="presParOf" srcId="{BC79FB5D-AF63-481E-9914-00FE6E1F6E7B}" destId="{FD687F4A-B4F6-40CC-861C-40ADE516AA77}" srcOrd="5" destOrd="0" presId="urn:microsoft.com/office/officeart/2005/8/layout/matrix1"/>
    <dgm:cxn modelId="{D30E06B1-BE7F-477A-AC4D-5F0887B2A798}" type="presParOf" srcId="{BC79FB5D-AF63-481E-9914-00FE6E1F6E7B}" destId="{1AB6E3FE-4DD5-4234-953A-8298EEF9F6AB}" srcOrd="6" destOrd="0" presId="urn:microsoft.com/office/officeart/2005/8/layout/matrix1"/>
    <dgm:cxn modelId="{CBA8590F-288C-483D-A5B4-664344054AD4}" type="presParOf" srcId="{BC79FB5D-AF63-481E-9914-00FE6E1F6E7B}" destId="{0FD535FC-4911-47BF-BAD3-0F4E1436C89A}" srcOrd="7" destOrd="0" presId="urn:microsoft.com/office/officeart/2005/8/layout/matrix1"/>
    <dgm:cxn modelId="{FB43B61E-3201-470C-B0FB-8772C697B6C4}" type="presParOf" srcId="{22AB4435-41F6-4FF8-9136-FAFCADDB858B}" destId="{1EE88E4A-A1CB-40E6-AEF7-C1226BEA6456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1D5383-F803-4E66-AE94-7FDC0F9C7ADF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307FA6-C4A1-4120-9AC2-EC8E9D75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071810"/>
            <a:ext cx="7500990" cy="2566990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Цель:  </a:t>
            </a:r>
          </a:p>
          <a:p>
            <a:pPr algn="l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Закрепить знания о классах неорганических веществ, отработать умения называть вещества по формулам,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знать общие химические свойства оксидов, кислот, оснований, солей, уметь писать уравнения химических реакций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142984"/>
            <a:ext cx="7215238" cy="2071702"/>
          </a:xfrm>
        </p:spPr>
        <p:txBody>
          <a:bodyPr/>
          <a:lstStyle/>
          <a:p>
            <a:r>
              <a:rPr lang="ru-RU" dirty="0" smtClean="0">
                <a:latin typeface="Arno Pro Smbd" pitchFamily="18" charset="0"/>
              </a:rPr>
              <a:t>Классификация неорганических соединений</a:t>
            </a:r>
            <a:endParaRPr lang="ru-RU" dirty="0"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500042"/>
            <a:ext cx="7772400" cy="12858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Вычислите массу карбоната кальция, образовавшегося при взаимодействии 33,6 л углекислого газа с </a:t>
            </a:r>
            <a:r>
              <a:rPr lang="ru-RU" sz="2800" dirty="0" err="1" smtClean="0"/>
              <a:t>гидроксидом</a:t>
            </a:r>
            <a:r>
              <a:rPr lang="ru-RU" sz="2800" dirty="0" smtClean="0"/>
              <a:t> кальция</a:t>
            </a:r>
            <a:endParaRPr lang="ru-RU" sz="2800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501090" y="6357958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629524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Назовите вещества и определите к каким группам кислот они относятся?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85786" y="3357562"/>
            <a:ext cx="7772400" cy="1338262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>
                <a:solidFill>
                  <a:schemeClr val="accent1">
                    <a:lumMod val="50000"/>
                  </a:schemeClr>
                </a:solidFill>
              </a:rPr>
              <a:t>HNO</a:t>
            </a:r>
            <a:r>
              <a:rPr lang="es-ES" sz="44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s-ES" sz="4400" dirty="0" smtClean="0">
                <a:solidFill>
                  <a:schemeClr val="accent1">
                    <a:lumMod val="50000"/>
                  </a:schemeClr>
                </a:solidFill>
              </a:rPr>
              <a:t>   HCL   H</a:t>
            </a:r>
            <a:r>
              <a:rPr lang="es-ES" sz="4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s-ES" sz="4400" dirty="0" smtClean="0">
                <a:solidFill>
                  <a:schemeClr val="accent1">
                    <a:lumMod val="50000"/>
                  </a:schemeClr>
                </a:solidFill>
              </a:rPr>
              <a:t>SO</a:t>
            </a:r>
            <a:r>
              <a:rPr lang="es-ES" sz="4400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s-ES" sz="4400" dirty="0" smtClean="0">
                <a:solidFill>
                  <a:schemeClr val="accent1">
                    <a:lumMod val="50000"/>
                  </a:schemeClr>
                </a:solidFill>
              </a:rPr>
              <a:t>  H</a:t>
            </a:r>
            <a:r>
              <a:rPr lang="es-ES" sz="44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s-ES" sz="4400" dirty="0" smtClean="0">
                <a:solidFill>
                  <a:schemeClr val="accent1">
                    <a:lumMod val="50000"/>
                  </a:schemeClr>
                </a:solidFill>
              </a:rPr>
              <a:t>PO</a:t>
            </a:r>
            <a:r>
              <a:rPr lang="es-ES" sz="4400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00034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60021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Что такое индикатор?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48" y="2714620"/>
            <a:ext cx="7772400" cy="25003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Какими индикаторами определяют кислую среду?</a:t>
            </a: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785794"/>
            <a:ext cx="7772400" cy="152878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>С какими из ниже названных </a:t>
            </a:r>
            <a:r>
              <a:rPr lang="ru-RU" sz="3100" dirty="0" err="1" smtClean="0">
                <a:solidFill>
                  <a:schemeClr val="accent1">
                    <a:lumMod val="50000"/>
                  </a:schemeClr>
                </a:solidFill>
              </a:rPr>
              <a:t>вещест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> взаимодействует серная кислота, напишите уравнения возможных химических реакций.</a:t>
            </a:r>
            <a:endParaRPr lang="ru-RU" sz="3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09550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Оксид магния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Оксид азота (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VI)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Гидроксид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железа (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III)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Сероводород</a:t>
            </a:r>
          </a:p>
          <a:p>
            <a:pPr algn="ctr"/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429652" y="6429396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566263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Вычислите массу серной кислоты, содержащейся в 250 г 20%-ного раствора.</a:t>
            </a:r>
            <a:endParaRPr lang="ru-RU" sz="2800" dirty="0"/>
          </a:p>
        </p:txBody>
      </p:sp>
      <p:sp>
        <p:nvSpPr>
          <p:cNvPr id="8" name="Управляющая кнопка: в начало 7">
            <a:hlinkClick r:id="rId2" action="ppaction://hlinksldjump" highlightClick="1"/>
          </p:cNvPr>
          <p:cNvSpPr/>
          <p:nvPr/>
        </p:nvSpPr>
        <p:spPr>
          <a:xfrm>
            <a:off x="8429652" y="6429396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160021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Назовите вещества и определите к какой группе оснований они относятся?</a:t>
            </a:r>
            <a:endParaRPr lang="ru-RU" sz="3200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24" y="3143248"/>
            <a:ext cx="79296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NaOH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s-E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Fe(OH)</a:t>
            </a:r>
            <a:r>
              <a:rPr kumimoji="0" lang="es-E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s-E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786446" y="3143248"/>
            <a:ext cx="18710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Cu(OH)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Какими индикаторами определяют щелочную среду?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714620"/>
            <a:ext cx="8137555" cy="335758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Какие ионы образуют щелочную среду?</a:t>
            </a:r>
          </a:p>
          <a:p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501090" y="6429396"/>
            <a:ext cx="42859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135732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 какими из ниже названных веществ взаимодействует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гидроксид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калия. Напишите уравнения возможных химических реакций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85786" y="2857496"/>
            <a:ext cx="7772400" cy="21431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Соляная кислота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Оксид магния</a:t>
            </a:r>
          </a:p>
          <a:p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Гидроксид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цинка</a:t>
            </a:r>
          </a:p>
          <a:p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501090" y="6357958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57163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Вычислите массу соли, полученной при взаимодействии избытка соляной кислоты с 50 г 10%-ного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гидроксида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натрия.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501090" y="6429396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Назовите вещества и определите к какой группе солей они относятся?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214686"/>
            <a:ext cx="7772400" cy="1571636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CaCO</a:t>
            </a:r>
            <a:r>
              <a:rPr lang="en-US" sz="36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Cu(NO</a:t>
            </a:r>
            <a:r>
              <a:rPr lang="en-US" sz="36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36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36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HPO</a:t>
            </a:r>
            <a:r>
              <a:rPr lang="en-US" sz="3600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643966" y="6500834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857232"/>
          <a:ext cx="764386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в конец 2">
            <a:hlinkClick r:id="rId6" action="ppaction://hlinksldjump" highlightClick="1"/>
          </p:cNvPr>
          <p:cNvSpPr/>
          <p:nvPr/>
        </p:nvSpPr>
        <p:spPr>
          <a:xfrm>
            <a:off x="5786446" y="1357298"/>
            <a:ext cx="214314" cy="14287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7" action="ppaction://hlinksldjump" highlightClick="1"/>
          </p:cNvPr>
          <p:cNvSpPr/>
          <p:nvPr/>
        </p:nvSpPr>
        <p:spPr>
          <a:xfrm>
            <a:off x="5715008" y="2714620"/>
            <a:ext cx="285752" cy="14287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8" action="ppaction://hlinksldjump" highlightClick="1"/>
          </p:cNvPr>
          <p:cNvSpPr/>
          <p:nvPr/>
        </p:nvSpPr>
        <p:spPr>
          <a:xfrm>
            <a:off x="5786446" y="4143380"/>
            <a:ext cx="285752" cy="14287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9" action="ppaction://hlinksldjump" highlightClick="1"/>
          </p:cNvPr>
          <p:cNvSpPr/>
          <p:nvPr/>
        </p:nvSpPr>
        <p:spPr>
          <a:xfrm>
            <a:off x="5786446" y="5429264"/>
            <a:ext cx="214314" cy="14287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714356"/>
            <a:ext cx="7772400" cy="3929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Какие химические формулы имеют: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поваренная соль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известняки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фосфориты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 какими из ниже названных веществ реагирует нитрат бария? Напишите уравнения возможных реакций.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2714620"/>
            <a:ext cx="8058152" cy="314327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Гидроксид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кальция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Соляная кислота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Сульфат натрия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Серная кислота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429652" y="6429396"/>
            <a:ext cx="500066" cy="1851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Вычислите объем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CO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, полученного при взаимодействии 54 г карбоната кальция, содержащего 2% нерастворимой примеси, с соляной кислотой.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429652" y="6286520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914400" y="285728"/>
          <a:ext cx="7772400" cy="573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5929322" y="3071810"/>
            <a:ext cx="14287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914400" y="357188"/>
          <a:ext cx="7772400" cy="566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4643438" y="3571876"/>
            <a:ext cx="256598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285750"/>
          <a:ext cx="7772400" cy="573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6" action="ppaction://hlinksldjump" highlightClick="1"/>
          </p:cNvPr>
          <p:cNvSpPr/>
          <p:nvPr/>
        </p:nvSpPr>
        <p:spPr>
          <a:xfrm>
            <a:off x="4643438" y="3571876"/>
            <a:ext cx="357190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285728"/>
          <a:ext cx="7772400" cy="573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6" action="ppaction://hlinksldjump" highlightClick="1"/>
          </p:cNvPr>
          <p:cNvSpPr/>
          <p:nvPr/>
        </p:nvSpPr>
        <p:spPr>
          <a:xfrm>
            <a:off x="4643438" y="3571876"/>
            <a:ext cx="214314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92867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Назовите вещества и определите к какой группе оксидов они относятся?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2857496"/>
            <a:ext cx="7772400" cy="164307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48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4800" baseline="-25000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        Cu</a:t>
            </a:r>
            <a:r>
              <a:rPr lang="en-US" sz="48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O      NO</a:t>
            </a:r>
            <a:endParaRPr lang="ru-RU" sz="4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 flipH="1">
            <a:off x="8429652" y="6286520"/>
            <a:ext cx="37375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85786" y="1357298"/>
            <a:ext cx="7772400" cy="21431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Какое вещество называют сухим льдом? Где оно применяется?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Управляющая кнопка: в конец 10">
            <a:hlinkClick r:id="rId2" action="ppaction://hlinksldjump" highlightClick="1"/>
          </p:cNvPr>
          <p:cNvSpPr/>
          <p:nvPr/>
        </p:nvSpPr>
        <p:spPr>
          <a:xfrm>
            <a:off x="8501090" y="6429396"/>
            <a:ext cx="357190" cy="21431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какими из ниже названных веществ взаимодействует оксид фосфора 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V).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Напишите уравнения возможных химических реакций.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5955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Оксид серы (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VI) 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Оксид  стронция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Серная кислота</a:t>
            </a:r>
          </a:p>
          <a:p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Гидроксид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калия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278</Words>
  <Application>Microsoft Office PowerPoint</Application>
  <PresentationFormat>Экран (4:3)</PresentationFormat>
  <Paragraphs>65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Классификация неорганических соединений</vt:lpstr>
      <vt:lpstr>Слайд 2</vt:lpstr>
      <vt:lpstr>Слайд 3</vt:lpstr>
      <vt:lpstr>Слайд 4</vt:lpstr>
      <vt:lpstr>Слайд 5</vt:lpstr>
      <vt:lpstr>Слайд 6</vt:lpstr>
      <vt:lpstr>Назовите вещества и определите к какой группе оксидов они относятся?</vt:lpstr>
      <vt:lpstr>Какое вещество называют сухим льдом? Где оно применяется?</vt:lpstr>
      <vt:lpstr>C какими из ниже названных веществ взаимодействует оксид фосфора (V). Напишите уравнения возможных химических реакций.</vt:lpstr>
      <vt:lpstr>Слайд 10</vt:lpstr>
      <vt:lpstr>   Назовите вещества и определите к каким группам кислот они относятся? </vt:lpstr>
      <vt:lpstr>Что такое индикатор? </vt:lpstr>
      <vt:lpstr> С какими из ниже названных вещест взаимодействует серная кислота, напишите уравнения возможных химических реакций.</vt:lpstr>
      <vt:lpstr>Слайд 14</vt:lpstr>
      <vt:lpstr>Назовите вещества и определите к какой группе оснований они относятся?</vt:lpstr>
      <vt:lpstr>Какими индикаторами определяют щелочную среду? </vt:lpstr>
      <vt:lpstr>С какими из ниже названных веществ взаимодействует гидроксид калия. Напишите уравнения возможных химических реакций </vt:lpstr>
      <vt:lpstr>Вычислите массу соли, полученной при взаимодействии избытка соляной кислоты с 50 г 10%-ного гидроксида натрия.</vt:lpstr>
      <vt:lpstr>Назовите вещества и определите к какой группе солей они относятся?</vt:lpstr>
      <vt:lpstr>Какие химические формулы имеют:  поваренная соль известняки фосфориты </vt:lpstr>
      <vt:lpstr>С какими из ниже названных веществ реагирует нитрат бария? Напишите уравнения возможных реакций.</vt:lpstr>
      <vt:lpstr>  Вычислите объем  CO2, полученного при взаимодействии 54 г карбоната кальция, содержащего 2% нерастворимой примеси, с соляной кислотой.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неорганических соединений</dc:title>
  <dc:creator>Admin</dc:creator>
  <cp:lastModifiedBy>Admin</cp:lastModifiedBy>
  <cp:revision>13</cp:revision>
  <dcterms:created xsi:type="dcterms:W3CDTF">2009-01-27T16:52:18Z</dcterms:created>
  <dcterms:modified xsi:type="dcterms:W3CDTF">2009-04-20T20:17:48Z</dcterms:modified>
</cp:coreProperties>
</file>