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12" autoAdjust="0"/>
  </p:normalViewPr>
  <p:slideViewPr>
    <p:cSldViewPr>
      <p:cViewPr varScale="1">
        <p:scale>
          <a:sx n="43" d="100"/>
          <a:sy n="43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595B-BCE6-43E4-8453-B1CD24C8C1C6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1B69-1E7C-49CB-AAF1-65134731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ыбки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819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00570"/>
            <a:ext cx="8229600" cy="1785950"/>
          </a:xfrm>
        </p:spPr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Радиация</a:t>
            </a:r>
            <a:r>
              <a:rPr lang="ru-RU" sz="5400" dirty="0" smtClean="0"/>
              <a:t> и рыбы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01090" y="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РАДИОАКТИВНОГО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ЗАГРЯЗНЕНИЯ</a:t>
            </a:r>
            <a:r>
              <a:rPr lang="ru-RU" b="1" dirty="0" smtClean="0"/>
              <a:t> МОРЯ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9222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Все существующие и вероятные источники радиоактивного загрязнения моря (ИРЗ) можно подразделить на две основные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     1)   функционирующие, обусловливающие  непрерывное    или</a:t>
            </a:r>
          </a:p>
          <a:p>
            <a:r>
              <a:rPr lang="ru-RU" sz="1600" dirty="0" smtClean="0"/>
              <a:t>периодическое поступление радиоактивных    веществ  в    гидросферу;</a:t>
            </a:r>
          </a:p>
          <a:p>
            <a:r>
              <a:rPr lang="ru-RU" sz="1600" dirty="0" smtClean="0"/>
              <a:t>     2)  потенциальные, которые в данный период времени не поставляют  во    внешнюю    среду    искусственные    радионуклиды, но в аварийных или иных ситуациях, связанных с нарушением технологии, правил безопасности или других ограничений, могут стать причиной  образования  обширных  или локальных,  стойких или временных очагов загрязнения моря.</a:t>
            </a:r>
            <a:endParaRPr lang="ru-RU" sz="1600" dirty="0"/>
          </a:p>
        </p:txBody>
      </p:sp>
      <p:pic>
        <p:nvPicPr>
          <p:cNvPr id="5" name="Picture 2" descr="D:\Documents and Settings\Администратор\Рабочий стол\рисунки\clip_image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214810" cy="421484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3294065" cy="1519240"/>
          </a:xfrm>
        </p:spPr>
        <p:txBody>
          <a:bodyPr>
            <a:normAutofit/>
          </a:bodyPr>
          <a:lstStyle/>
          <a:p>
            <a:r>
              <a:rPr lang="ru-RU" sz="2400" dirty="0"/>
              <a:t>НАХОЖДЕНИЕ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РАДИОАКТИВНЫХ</a:t>
            </a:r>
            <a:r>
              <a:rPr lang="ru-RU" sz="2400" dirty="0"/>
              <a:t> ВЕЩЕСТВ В ВОДЕ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>
            <a:normAutofit/>
          </a:bodyPr>
          <a:lstStyle/>
          <a:p>
            <a:r>
              <a:rPr lang="ru-RU" sz="2400" dirty="0"/>
              <a:t>При попадании в водные экосистемы радиоизотопы избирательно накапливаются отдельными компонентами водоёма, тем самым, создавая различные радиационные условия для каждой из экологических групп</a:t>
            </a:r>
            <a:r>
              <a:rPr lang="en-US" sz="2400" dirty="0"/>
              <a:t>.</a:t>
            </a:r>
            <a:r>
              <a:rPr lang="ru-RU" sz="2400" dirty="0"/>
              <a:t> Накопление радиоизотопов грунтами весьма различно и зависит не только от физико-химических свойств этих элементов, но и от специфических свойств</a:t>
            </a:r>
          </a:p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28868"/>
            <a:ext cx="3008313" cy="36972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D:\Documents and Settings\Администратор\Рабочий стол\рисунки\clip_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071678"/>
            <a:ext cx="3357586" cy="407196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УСВОЕНИЕ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РАДИОНУКЛИДОВ</a:t>
            </a:r>
            <a:r>
              <a:rPr lang="ru-RU" b="1" dirty="0" smtClean="0"/>
              <a:t> ГИДРОБИОНТАМИ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Загрязнение рыб происходит путём непосредственной адсорбции радиоактивных веществ поверхностью тела, через пищу и в результате других обменных процессов между организмом и окружающей средой. Во внутренние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</a:t>
            </a:r>
            <a:r>
              <a:rPr lang="ru-RU" dirty="0" smtClean="0"/>
              <a:t> рыб радиоактивные элементы проникают через кожу, жабры и ротовую полость.</a:t>
            </a:r>
          </a:p>
          <a:p>
            <a:pPr>
              <a:buNone/>
            </a:pPr>
            <a:r>
              <a:rPr lang="ru-RU" dirty="0" smtClean="0"/>
              <a:t>     Одним из важных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источников</a:t>
            </a:r>
            <a:r>
              <a:rPr lang="ru-RU" dirty="0" smtClean="0"/>
              <a:t> заражения рыб является передача радиоактивных веществ по пищевым цепям. Молодь большинства рыб и многие взрослые рыбы питаются планктоном, который способен накапливать радионуклиды до концентраций в сотни и тысячи раз больших, чем в окружающей воде.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РАДИОАКТИВНОЙ</a:t>
            </a:r>
            <a:r>
              <a:rPr lang="ru-RU" dirty="0" smtClean="0"/>
              <a:t>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571480"/>
            <a:ext cx="5111750" cy="5554683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Ионизирующие излучения оказывают угнетающее и разрушающее действие на рыб (быть может, кроме самых низких доз облучения). Такое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разрушающее</a:t>
            </a:r>
            <a:r>
              <a:rPr lang="ru-RU" sz="3800" dirty="0" smtClean="0"/>
              <a:t> действие проявляется на всех стадиях развития: на оплодотворённой и развивающейся икре, на личинках, мальках и взрослых рыбах, на производителях и на их половых продуктах – икре и спермиях. В потомстве облучённых производителей можно ожидать значительных генетических поражений, правда, ещё мало изученных. В зависимости от дозы облучения наблюдаются тяжёлые поражения половых желёз, крови, кроветворных и других жизненно важных органов, дефекты в развитии и уродства у эмбрионов и личинок, повышенные отходы, отставание в росте и т. д.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00306"/>
            <a:ext cx="3008313" cy="3625857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2051" name="Picture 3" descr="D:\Documents and Settings\Администратор\Рабочий стол\рисунки\clip_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3929058" cy="450057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343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Радиация и рыбы.</vt:lpstr>
      <vt:lpstr>ИСТОЧНИКИ РАДИОАКТИВНОГО ЗАГРЯЗНЕНИЯ МОРЯ</vt:lpstr>
      <vt:lpstr>НАХОЖДЕНИЕ РАДИОАКТИВНЫХ ВЕЩЕСТВ В ВОДЕ</vt:lpstr>
      <vt:lpstr>УСВОЕНИЕ РАДИОНУКЛИДОВ ГИДРОБИОНТАМИ</vt:lpstr>
      <vt:lpstr>ПОСЛЕДСТВИЯ РАДИОАКТИВНОЙ СРЕДЫ</vt:lpstr>
    </vt:vector>
  </TitlesOfParts>
  <Company>МОУ СОШ 31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Горшунов к н</dc:creator>
  <cp:lastModifiedBy>Горшунов к н</cp:lastModifiedBy>
  <cp:revision>12</cp:revision>
  <dcterms:created xsi:type="dcterms:W3CDTF">2010-01-07T05:43:18Z</dcterms:created>
  <dcterms:modified xsi:type="dcterms:W3CDTF">2010-01-08T12:51:23Z</dcterms:modified>
</cp:coreProperties>
</file>