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53ED-0535-49DB-89EA-5818A394A381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39DC-06E6-441D-AB83-F82EEBB0C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8687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Назвать номера уравнений, которые</a:t>
            </a:r>
          </a:p>
          <a:p>
            <a:pPr>
              <a:buFont typeface="Arial" pitchFamily="34" charset="0"/>
              <a:buChar char="•"/>
            </a:pPr>
            <a:r>
              <a:rPr lang="ru-RU" sz="2800" smtClean="0">
                <a:latin typeface="Arial Black" pitchFamily="34" charset="0"/>
              </a:rPr>
              <a:t>Не </a:t>
            </a:r>
            <a:r>
              <a:rPr lang="ru-RU" sz="2800" dirty="0" smtClean="0">
                <a:latin typeface="Arial Black" pitchFamily="34" charset="0"/>
              </a:rPr>
              <a:t>имеют решения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Имеют два решения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Имеют одно решение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 smtClean="0"/>
              <a:t> Х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+5х=0</a:t>
            </a:r>
            <a:endParaRPr lang="ru-RU" sz="4000" b="1" dirty="0"/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5Х</a:t>
            </a:r>
            <a:r>
              <a:rPr lang="ru-RU" sz="4000" b="1" baseline="30000" dirty="0"/>
              <a:t>2</a:t>
            </a:r>
            <a:r>
              <a:rPr lang="ru-RU" sz="4000" b="1" dirty="0"/>
              <a:t>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Х</a:t>
            </a:r>
            <a:r>
              <a:rPr lang="ru-RU" sz="4000" b="1" baseline="30000" dirty="0"/>
              <a:t>2</a:t>
            </a:r>
            <a:r>
              <a:rPr lang="ru-RU" sz="4000" b="1" dirty="0"/>
              <a:t> – 7=0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2 Х</a:t>
            </a:r>
            <a:r>
              <a:rPr lang="ru-RU" sz="4000" b="1" baseline="30000" dirty="0"/>
              <a:t>2</a:t>
            </a:r>
            <a:r>
              <a:rPr lang="ru-RU" sz="4000" b="1" dirty="0"/>
              <a:t> – 4х 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2 Х</a:t>
            </a:r>
            <a:r>
              <a:rPr lang="ru-RU" sz="4000" b="1" baseline="30000" dirty="0"/>
              <a:t>2</a:t>
            </a:r>
            <a:r>
              <a:rPr lang="ru-RU" sz="4000" b="1" dirty="0"/>
              <a:t>+50=0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-2 Х</a:t>
            </a:r>
            <a:r>
              <a:rPr lang="ru-RU" sz="4000" b="1" baseline="30000" dirty="0"/>
              <a:t>2</a:t>
            </a:r>
            <a:r>
              <a:rPr lang="ru-RU" sz="4000" b="1" dirty="0"/>
              <a:t> 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14 Х</a:t>
            </a:r>
            <a:r>
              <a:rPr lang="ru-RU" sz="4000" b="1" baseline="30000" dirty="0"/>
              <a:t>2</a:t>
            </a:r>
            <a:r>
              <a:rPr lang="ru-RU" sz="4000" b="1" dirty="0"/>
              <a:t>-14=0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Х</a:t>
            </a:r>
            <a:r>
              <a:rPr lang="ru-RU" sz="4000" b="1" baseline="30000" dirty="0"/>
              <a:t>2</a:t>
            </a:r>
            <a:r>
              <a:rPr lang="ru-RU" sz="4000" b="1" dirty="0"/>
              <a:t>+4=0</a:t>
            </a:r>
          </a:p>
          <a:p>
            <a:endParaRPr lang="ru-RU" sz="4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11</cp:lastModifiedBy>
  <cp:revision>2</cp:revision>
  <dcterms:created xsi:type="dcterms:W3CDTF">2010-01-19T19:51:18Z</dcterms:created>
  <dcterms:modified xsi:type="dcterms:W3CDTF">2010-01-20T13:44:13Z</dcterms:modified>
</cp:coreProperties>
</file>