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853" autoAdjust="0"/>
    <p:restoredTop sz="94660"/>
  </p:normalViewPr>
  <p:slideViewPr>
    <p:cSldViewPr>
      <p:cViewPr varScale="1">
        <p:scale>
          <a:sx n="69" d="100"/>
          <a:sy n="69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54" y="4000504"/>
            <a:ext cx="47863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 –Чернышева Ирина Борисовна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начальных классов МОУ «Лицей № 2 им. В.В. Разуваева» г. Астрахани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71546"/>
            <a:ext cx="792961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Творить добро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этической грамматики для учащихся 2-х классов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785926"/>
            <a:ext cx="71438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Творить добро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785818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Добро побеждает зло.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Учись доброму, так злое на ум не  пойдёт.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Кто творит добро, у того свои желания сбываются.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Сделал добро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простят и ошибки.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Добрый разум наживают не разом.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Мудрым никто не родился, а научился.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user\Рабочий стол\Солнце2.bmp"/>
          <p:cNvPicPr>
            <a:picLocks noChangeAspect="1" noChangeArrowheads="1"/>
          </p:cNvPicPr>
          <p:nvPr/>
        </p:nvPicPr>
        <p:blipFill>
          <a:blip r:embed="rId2"/>
          <a:srcRect l="7758" t="1330" r="13793" b="2916"/>
          <a:stretch>
            <a:fillRect/>
          </a:stretch>
        </p:blipFill>
        <p:spPr bwMode="auto">
          <a:xfrm>
            <a:off x="2357422" y="1714488"/>
            <a:ext cx="4286280" cy="33442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 rot="2323851">
            <a:off x="5913614" y="4787025"/>
            <a:ext cx="3017408" cy="781977"/>
          </a:xfrm>
          <a:prstGeom prst="rightArrow">
            <a:avLst>
              <a:gd name="adj1" fmla="val 50000"/>
              <a:gd name="adj2" fmla="val 160122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</a:rPr>
              <a:t>В Н И М А Н И 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8198013" flipV="1">
            <a:off x="434187" y="4709838"/>
            <a:ext cx="2593901" cy="839573"/>
          </a:xfrm>
          <a:prstGeom prst="rightArrow">
            <a:avLst>
              <a:gd name="adj1" fmla="val 50000"/>
              <a:gd name="adj2" fmla="val 165618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</a:rPr>
              <a:t>З А Б О Т 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19472546">
            <a:off x="5914337" y="1207464"/>
            <a:ext cx="2698215" cy="810941"/>
          </a:xfrm>
          <a:prstGeom prst="rightArrow">
            <a:avLst>
              <a:gd name="adj1" fmla="val 50000"/>
              <a:gd name="adj2" fmla="val 19766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</a:rPr>
              <a:t>Т Е П Л 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2749660">
            <a:off x="354372" y="1132237"/>
            <a:ext cx="2852384" cy="901501"/>
          </a:xfrm>
          <a:prstGeom prst="rightArrow">
            <a:avLst>
              <a:gd name="adj1" fmla="val 50000"/>
              <a:gd name="adj2" fmla="val 19766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радость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>
            <a:off x="3511631" y="560305"/>
            <a:ext cx="1934632" cy="814023"/>
          </a:xfrm>
          <a:prstGeom prst="rightArrow">
            <a:avLst>
              <a:gd name="adj1" fmla="val 50000"/>
              <a:gd name="adj2" fmla="val 19766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5400000">
            <a:off x="3571879" y="5500691"/>
            <a:ext cx="2000240" cy="714378"/>
          </a:xfrm>
          <a:prstGeom prst="rightArrow">
            <a:avLst>
              <a:gd name="adj1" fmla="val 50000"/>
              <a:gd name="adj2" fmla="val 19766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857356" y="5857892"/>
            <a:ext cx="53901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«Доброта, что солнце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rot="10800000">
            <a:off x="475603" y="2987410"/>
            <a:ext cx="1934632" cy="814023"/>
          </a:xfrm>
          <a:prstGeom prst="rightArrow">
            <a:avLst>
              <a:gd name="adj1" fmla="val 50000"/>
              <a:gd name="adj2" fmla="val 19766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158464">
            <a:off x="6518488" y="3047288"/>
            <a:ext cx="2055076" cy="814023"/>
          </a:xfrm>
          <a:prstGeom prst="rightArrow">
            <a:avLst>
              <a:gd name="adj1" fmla="val 50000"/>
              <a:gd name="adj2" fmla="val 19766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user\Рабочий стол\Творить добро ДЗЛМ.bmp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3125" t="10466" r="5468" b="19768"/>
          <a:stretch>
            <a:fillRect/>
          </a:stretch>
        </p:blipFill>
        <p:spPr bwMode="auto">
          <a:xfrm>
            <a:off x="285720" y="1714488"/>
            <a:ext cx="8497550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000100" y="142852"/>
            <a:ext cx="71438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Древняя азбука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2"/>
            <a:ext cx="71438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Изречение: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000240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«У людей на земле должны быть только добрые мысли»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71530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Ура!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 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Я могу быть волшебником!!!!!!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FFC000"/>
      </a:dk1>
      <a:lt1>
        <a:srgbClr val="FFFF00"/>
      </a:lt1>
      <a:dk2>
        <a:srgbClr val="FFC000"/>
      </a:dk2>
      <a:lt2>
        <a:srgbClr val="FFFF00"/>
      </a:lt2>
      <a:accent1>
        <a:srgbClr val="FFC000"/>
      </a:accent1>
      <a:accent2>
        <a:srgbClr val="FFFF00"/>
      </a:accent2>
      <a:accent3>
        <a:srgbClr val="FFC000"/>
      </a:accent3>
      <a:accent4>
        <a:srgbClr val="FFFF65"/>
      </a:accent4>
      <a:accent5>
        <a:srgbClr val="FF9999"/>
      </a:accent5>
      <a:accent6>
        <a:srgbClr val="FF0000"/>
      </a:accent6>
      <a:hlink>
        <a:srgbClr val="FFC000"/>
      </a:hlink>
      <a:folHlink>
        <a:srgbClr val="D467A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139</Words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###</cp:lastModifiedBy>
  <cp:revision>10</cp:revision>
  <dcterms:modified xsi:type="dcterms:W3CDTF">2009-11-04T13:33:09Z</dcterms:modified>
</cp:coreProperties>
</file>