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58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голубь</a:t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снегирь</a:t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выпь</a:t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лебедь</a:t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143248"/>
            <a:ext cx="1944930" cy="2934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E:\птицы\j041081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480" y="1571612"/>
            <a:ext cx="2857520" cy="2282525"/>
          </a:xfrm>
          <a:prstGeom prst="rect">
            <a:avLst/>
          </a:prstGeom>
          <a:noFill/>
        </p:spPr>
      </p:pic>
      <p:pic>
        <p:nvPicPr>
          <p:cNvPr id="1028" name="Picture 4" descr="E:\птицы\лебедь\lebed0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4143380"/>
            <a:ext cx="3034648" cy="2428868"/>
          </a:xfrm>
          <a:prstGeom prst="rect">
            <a:avLst/>
          </a:prstGeom>
          <a:noFill/>
        </p:spPr>
      </p:pic>
      <p:pic>
        <p:nvPicPr>
          <p:cNvPr id="6" name="Picture 2" descr="E:\птицы\голубь\j0413698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7" y="44795"/>
            <a:ext cx="2286017" cy="211585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25717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День –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Огонь –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Пень –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Окунь –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Зверь -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68" y="214290"/>
            <a:ext cx="4005106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деньки</a:t>
            </a:r>
          </a:p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огоньки</a:t>
            </a:r>
          </a:p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пеньки</a:t>
            </a:r>
          </a:p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окуньки</a:t>
            </a:r>
          </a:p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зверьки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0"/>
            <a:ext cx="7247878" cy="59093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лесу жил хор.</a:t>
            </a:r>
          </a:p>
          <a:p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Лодка села на мел.</a:t>
            </a:r>
          </a:p>
          <a:p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Мы мылись в банке.</a:t>
            </a:r>
          </a:p>
          <a:p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Угол сложили в угол.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5725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Мягкий знак, мягкий знак –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Без него нельзя никак!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Без него не написать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Тридцать, двадцать, десять, пять.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Вместо «шесть» получим шест,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Вместо «есть» получим ест,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Станут пенками пеньки,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Угольками – уголки, банька в банку превратится.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Вот что может получиться,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Если будем забывать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Мягкий знак  в словах писать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43758" cy="622619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сь</a:t>
            </a: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</a:t>
            </a:r>
            <a:r>
              <a:rPr lang="ru-RU" sz="7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нь</a:t>
            </a: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ль</a:t>
            </a: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7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зь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65456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Птицы – наши друзья!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Снегирь – красивая птица. Грудка у него красная, спинка –чёрная. Снегирь любит рябину. Он похож на яркий шарик, на румяное яблоко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/>
          </a:bodyPr>
          <a:lstStyle/>
          <a:p>
            <a:r>
              <a:rPr lang="ru-RU" sz="9600" b="1" i="1" dirty="0" smtClean="0"/>
              <a:t>К  </a:t>
            </a:r>
            <a:r>
              <a:rPr lang="ru-RU" sz="9600" b="1" i="1" dirty="0" smtClean="0">
                <a:solidFill>
                  <a:srgbClr val="FF0000"/>
                </a:solidFill>
              </a:rPr>
              <a:t>Н</a:t>
            </a:r>
            <a:r>
              <a:rPr lang="ru-RU" sz="9600" b="1" i="1" dirty="0" smtClean="0"/>
              <a:t>  И  </a:t>
            </a:r>
            <a:r>
              <a:rPr lang="ru-RU" sz="9600" b="1" i="1" dirty="0" smtClean="0">
                <a:solidFill>
                  <a:srgbClr val="FF0000"/>
                </a:solidFill>
              </a:rPr>
              <a:t>Г </a:t>
            </a:r>
            <a:r>
              <a:rPr lang="ru-RU" sz="9600" b="1" i="1" dirty="0" smtClean="0"/>
              <a:t> И</a:t>
            </a:r>
            <a:endParaRPr lang="ru-RU" sz="96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285852" y="4000504"/>
            <a:ext cx="664373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       Ё       Ю      Я         И   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00232" y="428604"/>
            <a:ext cx="471490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5143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же это за девица?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швея, не мастерица,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Ничего сама не шьёт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 в иголках круглый год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9058" y="3357562"/>
            <a:ext cx="5072098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Спит или купается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Всё не разувается: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День и ночь на ножках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Красные сапожки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690563"/>
            <a:ext cx="5362597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928670"/>
            <a:ext cx="790229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Чтоб никого не огорчить,</a:t>
            </a:r>
          </a:p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 всё старается смягчить.</a:t>
            </a:r>
          </a:p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Сядь – сядьте</a:t>
            </a:r>
          </a:p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Пальчики как веер расставьте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194</Words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голубь  снегирь  выпь  лебедь </vt:lpstr>
      <vt:lpstr>сь                             нь ль  зь</vt:lpstr>
      <vt:lpstr>Птицы – наши друзья!</vt:lpstr>
      <vt:lpstr>Снегирь – красивая птица. Грудка у него красная, спинка –чёрная. Снегирь любит рябину. Он похож на яркий шарик, на румяное яблоко</vt:lpstr>
      <vt:lpstr>К  Н  И  Г  И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Ученик</cp:lastModifiedBy>
  <cp:revision>33</cp:revision>
  <dcterms:modified xsi:type="dcterms:W3CDTF">2009-10-06T07:05:27Z</dcterms:modified>
</cp:coreProperties>
</file>