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7F573D-491C-4C90-B3FF-B5C62907DFF1}" type="datetimeFigureOut">
              <a:rPr lang="ru-RU" smtClean="0"/>
              <a:pPr/>
              <a:t>27.11.2008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2C513A-BFE1-47B1-AACE-352FBA8CB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85860"/>
            <a:ext cx="923515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мы называем природными явлениями?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85926"/>
            <a:ext cx="625350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явления природы связаны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превращениями воды?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857628"/>
            <a:ext cx="452668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Образование облаков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5572140"/>
            <a:ext cx="17632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Дождь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4786322"/>
            <a:ext cx="166353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Туман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4000504"/>
            <a:ext cx="226863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 Снегопад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5643578"/>
            <a:ext cx="37289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5. Выпадение града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rgachkinTIP5=DSC09204.jpg"/>
          <p:cNvPicPr>
            <a:picLocks noChangeAspect="1"/>
          </p:cNvPicPr>
          <p:nvPr/>
        </p:nvPicPr>
        <p:blipFill>
          <a:blip r:embed="rId2"/>
          <a:srcRect t="6250" b="6250"/>
          <a:stretch>
            <a:fillRect/>
          </a:stretch>
        </p:blipFill>
        <p:spPr>
          <a:xfrm>
            <a:off x="1000100" y="1357298"/>
            <a:ext cx="7620000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571480"/>
            <a:ext cx="34102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Дождевые облака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0299">
            <a:off x="2334159" y="1998224"/>
            <a:ext cx="6000760" cy="4494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tratus fractus_4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2267">
            <a:off x="488827" y="3685716"/>
            <a:ext cx="3467120" cy="2600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333052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Слоистые облака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2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19">
            <a:off x="2246839" y="1994098"/>
            <a:ext cx="6350000" cy="398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13640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Дождь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tel_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7211">
            <a:off x="2633871" y="804702"/>
            <a:ext cx="5969016" cy="4476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643702" y="357166"/>
            <a:ext cx="10222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Град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col_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2154">
            <a:off x="511297" y="313120"/>
            <a:ext cx="3479005" cy="6034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001024" y="5786454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Снег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bel_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048000"/>
            <a:ext cx="57054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2396" y="357166"/>
            <a:ext cx="126438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Туман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4318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8941">
            <a:off x="1553298" y="1201373"/>
            <a:ext cx="6988116" cy="4740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3834" y="5643578"/>
            <a:ext cx="103457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0_5ca7_b16c8e8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0593">
            <a:off x="184401" y="706240"/>
            <a:ext cx="8786842" cy="4613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Иней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artlib_gallery-85026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6411">
            <a:off x="1220928" y="1158915"/>
            <a:ext cx="7134225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786058"/>
            <a:ext cx="192636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Изморозь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1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350" y="0"/>
            <a:ext cx="49436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ako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357298"/>
            <a:ext cx="845943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 урока: Туман и облака. Осадки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00372"/>
            <a:ext cx="9160072" cy="31700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урока: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-обогатить знания учащихся новыми сведениями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превращениях воды в природе (туман, облака);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-познакомить с разными видами облаков;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-сформировать представления учащихся об осадках,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выпадающих из облаков (дождь, снег, град) и об осадках,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выделяющихся непосредственно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воздуха (туман, роса, иней, изморозь).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85728"/>
            <a:ext cx="327641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такое туман?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4318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1042">
            <a:off x="559460" y="939159"/>
            <a:ext cx="7620000" cy="5168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5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8537">
            <a:off x="1184393" y="1538369"/>
            <a:ext cx="6981664" cy="4462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5929330"/>
            <a:ext cx="345722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такое облака?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29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3101">
            <a:off x="1118932" y="797120"/>
            <a:ext cx="6989664" cy="5235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53447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 похожи туман и облака?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5929330"/>
            <a:ext cx="440857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чем они отличаются?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175696172_fo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5548">
            <a:off x="361034" y="1186298"/>
            <a:ext cx="4018698" cy="4421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oblaka.jpg"/>
          <p:cNvPicPr>
            <a:picLocks noChangeAspect="1"/>
          </p:cNvPicPr>
          <p:nvPr/>
        </p:nvPicPr>
        <p:blipFill>
          <a:blip r:embed="rId3"/>
          <a:srcRect l="1562" t="4620" r="50781" b="4620"/>
          <a:stretch>
            <a:fillRect/>
          </a:stretch>
        </p:blipFill>
        <p:spPr>
          <a:xfrm rot="583994">
            <a:off x="3927697" y="1683692"/>
            <a:ext cx="5029278" cy="3792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798276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ли облака находятся на одной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той же высоте над поверхностью Земли?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obl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9232">
            <a:off x="-42257" y="2743058"/>
            <a:ext cx="9144000" cy="362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e0d_ea91d465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42844" y="6143644"/>
            <a:ext cx="648536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Перистые облака-10-12километров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blako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345699" y="0"/>
            <a:ext cx="4798301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Кучевые – 1-7километров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151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Миша</cp:lastModifiedBy>
  <cp:revision>10</cp:revision>
  <dcterms:created xsi:type="dcterms:W3CDTF">2008-11-26T19:22:35Z</dcterms:created>
  <dcterms:modified xsi:type="dcterms:W3CDTF">2008-11-27T07:21:00Z</dcterms:modified>
</cp:coreProperties>
</file>