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C53D66-BC03-4727-91DB-277A6B501136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9D5222-CCDA-4681-B146-22A2E9463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6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800" dirty="0" smtClean="0"/>
              <a:t>Несколько подруг решили обменяться фотографиями на память. Чтобы каждая девочка получила по одной фотографии каждой своей подруги, потребовалось 30 фотографий. Сколько было подруг?</a:t>
            </a:r>
          </a:p>
          <a:p>
            <a:endParaRPr lang="ru-RU" dirty="0"/>
          </a:p>
        </p:txBody>
      </p:sp>
      <p:pic>
        <p:nvPicPr>
          <p:cNvPr id="4" name="Рисунок 3" descr="SCHOOLG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071942"/>
            <a:ext cx="1791293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6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800" dirty="0" smtClean="0"/>
              <a:t>Несколько приятелей решили сыграть турнир по шахматам. Кто-то из них подсчитал, что если каждый сыграет с каждым по одной партии, то всего будет сыграно 36 партий. Сколько было приятелей?</a:t>
            </a:r>
          </a:p>
          <a:p>
            <a:endParaRPr lang="ru-RU" dirty="0"/>
          </a:p>
        </p:txBody>
      </p:sp>
      <p:pic>
        <p:nvPicPr>
          <p:cNvPr id="4" name="Рисунок 3" descr="AG0031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643446"/>
            <a:ext cx="1038225" cy="1333500"/>
          </a:xfrm>
          <a:prstGeom prst="rect">
            <a:avLst/>
          </a:prstGeom>
        </p:spPr>
      </p:pic>
      <p:pic>
        <p:nvPicPr>
          <p:cNvPr id="5" name="Рисунок 4" descr="AG0031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643446"/>
            <a:ext cx="1038225" cy="1333500"/>
          </a:xfrm>
          <a:prstGeom prst="rect">
            <a:avLst/>
          </a:prstGeom>
        </p:spPr>
      </p:pic>
      <p:pic>
        <p:nvPicPr>
          <p:cNvPr id="6" name="Рисунок 5" descr="AG0031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643446"/>
            <a:ext cx="1038225" cy="1333500"/>
          </a:xfrm>
          <a:prstGeom prst="rect">
            <a:avLst/>
          </a:prstGeom>
        </p:spPr>
      </p:pic>
      <p:pic>
        <p:nvPicPr>
          <p:cNvPr id="7" name="Рисунок 6" descr="AG0031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643446"/>
            <a:ext cx="1038225" cy="1333500"/>
          </a:xfrm>
          <a:prstGeom prst="rect">
            <a:avLst/>
          </a:prstGeom>
        </p:spPr>
      </p:pic>
      <p:pic>
        <p:nvPicPr>
          <p:cNvPr id="8" name="Рисунок 7" descr="AG0031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643446"/>
            <a:ext cx="1038225" cy="1333500"/>
          </a:xfrm>
          <a:prstGeom prst="rect">
            <a:avLst/>
          </a:prstGeom>
        </p:spPr>
      </p:pic>
      <p:pic>
        <p:nvPicPr>
          <p:cNvPr id="9" name="Рисунок 8" descr="AG0031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643446"/>
            <a:ext cx="1038225" cy="1333500"/>
          </a:xfrm>
          <a:prstGeom prst="rect">
            <a:avLst/>
          </a:prstGeom>
        </p:spPr>
      </p:pic>
      <p:pic>
        <p:nvPicPr>
          <p:cNvPr id="10" name="Рисунок 9" descr="AG0031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643446"/>
            <a:ext cx="103822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ru-RU" sz="2000" dirty="0" smtClean="0"/>
              <a:t>Задача Диофанта (</a:t>
            </a:r>
            <a:r>
              <a:rPr lang="en-US" sz="2000" dirty="0" smtClean="0"/>
              <a:t>III </a:t>
            </a:r>
            <a:r>
              <a:rPr lang="ru-RU" sz="2000" dirty="0" smtClean="0"/>
              <a:t>в.)</a:t>
            </a:r>
          </a:p>
          <a:p>
            <a:r>
              <a:rPr lang="ru-RU" sz="2800" dirty="0" smtClean="0"/>
              <a:t>Найти два числа. Зная, что их сумма равна 20, а произведение – 96.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Плюс 3"/>
          <p:cNvSpPr/>
          <p:nvPr/>
        </p:nvSpPr>
        <p:spPr>
          <a:xfrm>
            <a:off x="1571604" y="3786190"/>
            <a:ext cx="714380" cy="6429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4929190" y="3786190"/>
            <a:ext cx="857256" cy="7143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J009567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429000"/>
            <a:ext cx="1059373" cy="1143008"/>
          </a:xfrm>
          <a:prstGeom prst="rect">
            <a:avLst/>
          </a:prstGeom>
        </p:spPr>
      </p:pic>
      <p:pic>
        <p:nvPicPr>
          <p:cNvPr id="7" name="Рисунок 6" descr="J009567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500438"/>
            <a:ext cx="1059373" cy="1143008"/>
          </a:xfrm>
          <a:prstGeom prst="rect">
            <a:avLst/>
          </a:prstGeom>
        </p:spPr>
      </p:pic>
      <p:pic>
        <p:nvPicPr>
          <p:cNvPr id="8" name="Рисунок 7" descr="J009568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3286124"/>
            <a:ext cx="928694" cy="1264605"/>
          </a:xfrm>
          <a:prstGeom prst="rect">
            <a:avLst/>
          </a:prstGeom>
        </p:spPr>
      </p:pic>
      <p:pic>
        <p:nvPicPr>
          <p:cNvPr id="9" name="Рисунок 8" descr="J009568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429000"/>
            <a:ext cx="857256" cy="1167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ru-RU" dirty="0" smtClean="0"/>
              <a:t>Задача </a:t>
            </a:r>
            <a:r>
              <a:rPr lang="ru-RU" dirty="0" err="1" smtClean="0"/>
              <a:t>Бхаскары</a:t>
            </a:r>
            <a:r>
              <a:rPr lang="ru-RU" dirty="0" smtClean="0"/>
              <a:t>, Индия, </a:t>
            </a:r>
            <a:r>
              <a:rPr lang="en-US" dirty="0" smtClean="0"/>
              <a:t>XII </a:t>
            </a:r>
            <a:r>
              <a:rPr lang="ru-RU" dirty="0" smtClean="0"/>
              <a:t>в.</a:t>
            </a:r>
          </a:p>
          <a:p>
            <a:r>
              <a:rPr lang="ru-RU" sz="2400" dirty="0" smtClean="0"/>
              <a:t>Цветок лотоса возвышается над тихим озером на полфута. Когда порыв ветра отклонил цветок от прежнего места на 2 фута, цветок скрылся под водой. Определите глубину озера.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71942"/>
            <a:ext cx="41434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J010745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143380"/>
            <a:ext cx="1943100" cy="1827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1609416"/>
            <a:ext cx="8196298" cy="4846320"/>
          </a:xfrm>
        </p:spPr>
        <p:txBody>
          <a:bodyPr>
            <a:normAutofit/>
          </a:bodyPr>
          <a:lstStyle/>
          <a:p>
            <a:pPr lvl="6"/>
            <a:r>
              <a:rPr lang="ru-RU" sz="2000" dirty="0" smtClean="0"/>
              <a:t>В море встретились два корабля. Один из них шел в восточном направлении, другой – в северном. Скорость первого на 10 узлов больше, чем второго. Через 2 часа расстояние между ними оказалось равным 100 милям. Найдите скорость каждого корабля</a:t>
            </a:r>
            <a:r>
              <a:rPr lang="ru-RU" sz="2000" dirty="0" smtClean="0"/>
              <a:t>.</a:t>
            </a:r>
          </a:p>
          <a:p>
            <a:pPr lvl="6"/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143380"/>
            <a:ext cx="35004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TN00231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000504"/>
            <a:ext cx="1182048" cy="1143008"/>
          </a:xfrm>
          <a:prstGeom prst="rect">
            <a:avLst/>
          </a:prstGeom>
        </p:spPr>
      </p:pic>
      <p:pic>
        <p:nvPicPr>
          <p:cNvPr id="8" name="Рисунок 7" descr="J0232795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3786190"/>
            <a:ext cx="1946495" cy="1926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6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ru-RU" sz="2000" dirty="0" smtClean="0"/>
              <a:t>Два равных прямоугольника сложили так, что они образуют букву Т и их общей частью является меньшая сторона одного из прямоугольников. Периметр образовавшейся фигуры равен 42м, а площадь каждого прямоугольника равна 27 м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. Найти стороны прямоугольников.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714752"/>
            <a:ext cx="235745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процесс 4"/>
          <p:cNvSpPr/>
          <p:nvPr/>
        </p:nvSpPr>
        <p:spPr>
          <a:xfrm>
            <a:off x="785786" y="4143380"/>
            <a:ext cx="2000264" cy="5000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500166" y="4857760"/>
            <a:ext cx="571504" cy="16430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3148 " pathEditMode="relative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226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Задачи</vt:lpstr>
      <vt:lpstr>Задача № 1</vt:lpstr>
      <vt:lpstr>Задача № 2</vt:lpstr>
      <vt:lpstr>Задача № 3</vt:lpstr>
      <vt:lpstr>Задача № 4</vt:lpstr>
      <vt:lpstr>Задача № 5</vt:lpstr>
      <vt:lpstr>Задача №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</dc:title>
  <dc:creator>Лидия Шурубова</dc:creator>
  <cp:lastModifiedBy>Лидия Шурубова</cp:lastModifiedBy>
  <cp:revision>14</cp:revision>
  <dcterms:created xsi:type="dcterms:W3CDTF">2009-01-25T09:58:22Z</dcterms:created>
  <dcterms:modified xsi:type="dcterms:W3CDTF">2009-01-26T20:37:55Z</dcterms:modified>
</cp:coreProperties>
</file>