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71" r:id="rId6"/>
    <p:sldId id="270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BD2F5-F708-436B-AE69-74E46E1D55EE}" type="doc">
      <dgm:prSet loTypeId="urn:microsoft.com/office/officeart/2005/8/layout/target3" loCatId="relationship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2C257B31-3D40-4DCD-9C1E-DCC3425BD398}">
      <dgm:prSet/>
      <dgm:spPr/>
      <dgm:t>
        <a:bodyPr/>
        <a:lstStyle/>
        <a:p>
          <a:pPr rtl="0"/>
          <a:endParaRPr lang="ru-RU" dirty="0"/>
        </a:p>
      </dgm:t>
    </dgm:pt>
    <dgm:pt modelId="{62818356-3391-4552-846A-AA31E3F8ECE6}" type="parTrans" cxnId="{148AEE45-0828-4701-917E-3E95A3E550B1}">
      <dgm:prSet/>
      <dgm:spPr/>
      <dgm:t>
        <a:bodyPr/>
        <a:lstStyle/>
        <a:p>
          <a:endParaRPr lang="ru-RU"/>
        </a:p>
      </dgm:t>
    </dgm:pt>
    <dgm:pt modelId="{2DEF84D3-D615-4611-A4F5-3FF88530B6CC}" type="sibTrans" cxnId="{148AEE45-0828-4701-917E-3E95A3E550B1}">
      <dgm:prSet/>
      <dgm:spPr/>
      <dgm:t>
        <a:bodyPr/>
        <a:lstStyle/>
        <a:p>
          <a:endParaRPr lang="ru-RU"/>
        </a:p>
      </dgm:t>
    </dgm:pt>
    <dgm:pt modelId="{5F109D77-5E3B-46E9-9BD1-9D5B5CD36204}">
      <dgm:prSet/>
      <dgm:spPr/>
      <dgm:t>
        <a:bodyPr/>
        <a:lstStyle/>
        <a:p>
          <a:pPr rtl="0"/>
          <a:r>
            <a:rPr lang="ru-RU" dirty="0" smtClean="0"/>
            <a:t>«Экономическая конкуренция  - это не война, а соперничество в интересах друг друга.»     </a:t>
          </a:r>
          <a:r>
            <a:rPr lang="ru-RU" dirty="0" err="1" smtClean="0"/>
            <a:t>Эвин</a:t>
          </a:r>
          <a:r>
            <a:rPr lang="ru-RU" dirty="0" smtClean="0"/>
            <a:t> </a:t>
          </a:r>
          <a:r>
            <a:rPr lang="ru-RU" dirty="0" err="1" smtClean="0"/>
            <a:t>Кэннан</a:t>
          </a:r>
          <a:endParaRPr lang="ru-RU" dirty="0"/>
        </a:p>
      </dgm:t>
    </dgm:pt>
    <dgm:pt modelId="{7B9D23CB-D05F-481E-AD92-5A984809E464}" type="parTrans" cxnId="{C7EEED1A-BAD4-47F3-B6FF-51FEB7A73DF8}">
      <dgm:prSet/>
      <dgm:spPr/>
      <dgm:t>
        <a:bodyPr/>
        <a:lstStyle/>
        <a:p>
          <a:endParaRPr lang="ru-RU"/>
        </a:p>
      </dgm:t>
    </dgm:pt>
    <dgm:pt modelId="{F99723B1-DCA7-46BE-B3A7-7C2142F2E012}" type="sibTrans" cxnId="{C7EEED1A-BAD4-47F3-B6FF-51FEB7A73DF8}">
      <dgm:prSet/>
      <dgm:spPr/>
      <dgm:t>
        <a:bodyPr/>
        <a:lstStyle/>
        <a:p>
          <a:endParaRPr lang="ru-RU"/>
        </a:p>
      </dgm:t>
    </dgm:pt>
    <dgm:pt modelId="{FDB64724-B4DE-4170-A022-85DD4CA20DF2}">
      <dgm:prSet/>
      <dgm:spPr/>
      <dgm:t>
        <a:bodyPr/>
        <a:lstStyle/>
        <a:p>
          <a:pPr rtl="0"/>
          <a:endParaRPr lang="ru-RU" dirty="0"/>
        </a:p>
      </dgm:t>
    </dgm:pt>
    <dgm:pt modelId="{D05C6F91-FB43-4013-B09A-A2208FA594A6}" type="parTrans" cxnId="{9F922771-CF58-4EE7-BDF7-0ADCA3B4EB21}">
      <dgm:prSet/>
      <dgm:spPr/>
      <dgm:t>
        <a:bodyPr/>
        <a:lstStyle/>
        <a:p>
          <a:endParaRPr lang="ru-RU"/>
        </a:p>
      </dgm:t>
    </dgm:pt>
    <dgm:pt modelId="{6356FDA1-EEC7-4DAF-9B75-08B9D4633990}" type="sibTrans" cxnId="{9F922771-CF58-4EE7-BDF7-0ADCA3B4EB21}">
      <dgm:prSet/>
      <dgm:spPr/>
      <dgm:t>
        <a:bodyPr/>
        <a:lstStyle/>
        <a:p>
          <a:endParaRPr lang="ru-RU"/>
        </a:p>
      </dgm:t>
    </dgm:pt>
    <dgm:pt modelId="{B64A00A8-ABCE-4435-8B5F-FBCFA0F32A7B}" type="pres">
      <dgm:prSet presAssocID="{855BD2F5-F708-436B-AE69-74E46E1D55E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83CCA-150E-411F-95DB-3BF0DC07BFDF}" type="pres">
      <dgm:prSet presAssocID="{2C257B31-3D40-4DCD-9C1E-DCC3425BD398}" presName="circle1" presStyleLbl="node1" presStyleIdx="0" presStyleCnt="3"/>
      <dgm:spPr/>
    </dgm:pt>
    <dgm:pt modelId="{26431EEC-F5FF-42F2-8880-181F90680405}" type="pres">
      <dgm:prSet presAssocID="{2C257B31-3D40-4DCD-9C1E-DCC3425BD398}" presName="space" presStyleCnt="0"/>
      <dgm:spPr/>
    </dgm:pt>
    <dgm:pt modelId="{7B68B2E7-FA0B-4515-B301-B391156AFA2C}" type="pres">
      <dgm:prSet presAssocID="{2C257B31-3D40-4DCD-9C1E-DCC3425BD398}" presName="rect1" presStyleLbl="alignAcc1" presStyleIdx="0" presStyleCnt="3"/>
      <dgm:spPr/>
      <dgm:t>
        <a:bodyPr/>
        <a:lstStyle/>
        <a:p>
          <a:endParaRPr lang="ru-RU"/>
        </a:p>
      </dgm:t>
    </dgm:pt>
    <dgm:pt modelId="{79B5CF82-8E44-4789-AE9B-0810B854295B}" type="pres">
      <dgm:prSet presAssocID="{5F109D77-5E3B-46E9-9BD1-9D5B5CD36204}" presName="vertSpace2" presStyleLbl="node1" presStyleIdx="0" presStyleCnt="3"/>
      <dgm:spPr/>
    </dgm:pt>
    <dgm:pt modelId="{99B3C867-A9EA-45B8-85A1-D7D658CBDC25}" type="pres">
      <dgm:prSet presAssocID="{5F109D77-5E3B-46E9-9BD1-9D5B5CD36204}" presName="circle2" presStyleLbl="node1" presStyleIdx="1" presStyleCnt="3"/>
      <dgm:spPr/>
    </dgm:pt>
    <dgm:pt modelId="{1FCEE102-35D4-400F-863C-8540CD7B38B5}" type="pres">
      <dgm:prSet presAssocID="{5F109D77-5E3B-46E9-9BD1-9D5B5CD36204}" presName="rect2" presStyleLbl="alignAcc1" presStyleIdx="1" presStyleCnt="3"/>
      <dgm:spPr/>
      <dgm:t>
        <a:bodyPr/>
        <a:lstStyle/>
        <a:p>
          <a:endParaRPr lang="ru-RU"/>
        </a:p>
      </dgm:t>
    </dgm:pt>
    <dgm:pt modelId="{BE9B707B-7B1B-4F02-B9BB-F2ECB3BDCC33}" type="pres">
      <dgm:prSet presAssocID="{FDB64724-B4DE-4170-A022-85DD4CA20DF2}" presName="vertSpace3" presStyleLbl="node1" presStyleIdx="1" presStyleCnt="3"/>
      <dgm:spPr/>
    </dgm:pt>
    <dgm:pt modelId="{27ABA2C0-ADE1-4442-9EED-749F998C3FE0}" type="pres">
      <dgm:prSet presAssocID="{FDB64724-B4DE-4170-A022-85DD4CA20DF2}" presName="circle3" presStyleLbl="node1" presStyleIdx="2" presStyleCnt="3"/>
      <dgm:spPr/>
    </dgm:pt>
    <dgm:pt modelId="{8E88A456-6355-44F0-BA4D-5930A77781EF}" type="pres">
      <dgm:prSet presAssocID="{FDB64724-B4DE-4170-A022-85DD4CA20DF2}" presName="rect3" presStyleLbl="alignAcc1" presStyleIdx="2" presStyleCnt="3"/>
      <dgm:spPr/>
      <dgm:t>
        <a:bodyPr/>
        <a:lstStyle/>
        <a:p>
          <a:endParaRPr lang="ru-RU"/>
        </a:p>
      </dgm:t>
    </dgm:pt>
    <dgm:pt modelId="{B27D8B47-717D-4942-8449-DFFA29CC568B}" type="pres">
      <dgm:prSet presAssocID="{2C257B31-3D40-4DCD-9C1E-DCC3425BD39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5AA64-76DB-44F9-9D89-A5D791D2CA63}" type="pres">
      <dgm:prSet presAssocID="{5F109D77-5E3B-46E9-9BD1-9D5B5CD3620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ACACE-2E2D-4371-BFDA-9790C7391AE2}" type="pres">
      <dgm:prSet presAssocID="{FDB64724-B4DE-4170-A022-85DD4CA20DF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9C4F16-EDEA-4353-9565-C64E9DEEA037}" type="presOf" srcId="{2C257B31-3D40-4DCD-9C1E-DCC3425BD398}" destId="{7B68B2E7-FA0B-4515-B301-B391156AFA2C}" srcOrd="0" destOrd="0" presId="urn:microsoft.com/office/officeart/2005/8/layout/target3"/>
    <dgm:cxn modelId="{142BA72D-FA6B-4B92-9A99-1DB34F0E6867}" type="presOf" srcId="{2C257B31-3D40-4DCD-9C1E-DCC3425BD398}" destId="{B27D8B47-717D-4942-8449-DFFA29CC568B}" srcOrd="1" destOrd="0" presId="urn:microsoft.com/office/officeart/2005/8/layout/target3"/>
    <dgm:cxn modelId="{D1C7F279-4397-4FEE-A8D5-C270AF288683}" type="presOf" srcId="{FDB64724-B4DE-4170-A022-85DD4CA20DF2}" destId="{250ACACE-2E2D-4371-BFDA-9790C7391AE2}" srcOrd="1" destOrd="0" presId="urn:microsoft.com/office/officeart/2005/8/layout/target3"/>
    <dgm:cxn modelId="{9FE64EA7-7DDB-44C8-A9BF-6D45B9F3DACE}" type="presOf" srcId="{855BD2F5-F708-436B-AE69-74E46E1D55EE}" destId="{B64A00A8-ABCE-4435-8B5F-FBCFA0F32A7B}" srcOrd="0" destOrd="0" presId="urn:microsoft.com/office/officeart/2005/8/layout/target3"/>
    <dgm:cxn modelId="{D4A51154-3E7F-4CA7-89A7-65417E2DDB2A}" type="presOf" srcId="{5F109D77-5E3B-46E9-9BD1-9D5B5CD36204}" destId="{A675AA64-76DB-44F9-9D89-A5D791D2CA63}" srcOrd="1" destOrd="0" presId="urn:microsoft.com/office/officeart/2005/8/layout/target3"/>
    <dgm:cxn modelId="{42EDE186-95A0-4A3F-881E-C67C8CF03A16}" type="presOf" srcId="{5F109D77-5E3B-46E9-9BD1-9D5B5CD36204}" destId="{1FCEE102-35D4-400F-863C-8540CD7B38B5}" srcOrd="0" destOrd="0" presId="urn:microsoft.com/office/officeart/2005/8/layout/target3"/>
    <dgm:cxn modelId="{1A30D731-C5C0-4145-9F49-8B0468573099}" type="presOf" srcId="{FDB64724-B4DE-4170-A022-85DD4CA20DF2}" destId="{8E88A456-6355-44F0-BA4D-5930A77781EF}" srcOrd="0" destOrd="0" presId="urn:microsoft.com/office/officeart/2005/8/layout/target3"/>
    <dgm:cxn modelId="{148AEE45-0828-4701-917E-3E95A3E550B1}" srcId="{855BD2F5-F708-436B-AE69-74E46E1D55EE}" destId="{2C257B31-3D40-4DCD-9C1E-DCC3425BD398}" srcOrd="0" destOrd="0" parTransId="{62818356-3391-4552-846A-AA31E3F8ECE6}" sibTransId="{2DEF84D3-D615-4611-A4F5-3FF88530B6CC}"/>
    <dgm:cxn modelId="{C7EEED1A-BAD4-47F3-B6FF-51FEB7A73DF8}" srcId="{855BD2F5-F708-436B-AE69-74E46E1D55EE}" destId="{5F109D77-5E3B-46E9-9BD1-9D5B5CD36204}" srcOrd="1" destOrd="0" parTransId="{7B9D23CB-D05F-481E-AD92-5A984809E464}" sibTransId="{F99723B1-DCA7-46BE-B3A7-7C2142F2E012}"/>
    <dgm:cxn modelId="{9F922771-CF58-4EE7-BDF7-0ADCA3B4EB21}" srcId="{855BD2F5-F708-436B-AE69-74E46E1D55EE}" destId="{FDB64724-B4DE-4170-A022-85DD4CA20DF2}" srcOrd="2" destOrd="0" parTransId="{D05C6F91-FB43-4013-B09A-A2208FA594A6}" sibTransId="{6356FDA1-EEC7-4DAF-9B75-08B9D4633990}"/>
    <dgm:cxn modelId="{B2CEDC06-D1BA-41E1-B059-A9EDE7BBC51F}" type="presParOf" srcId="{B64A00A8-ABCE-4435-8B5F-FBCFA0F32A7B}" destId="{0ED83CCA-150E-411F-95DB-3BF0DC07BFDF}" srcOrd="0" destOrd="0" presId="urn:microsoft.com/office/officeart/2005/8/layout/target3"/>
    <dgm:cxn modelId="{C48FB55D-0CDF-4E74-9B4D-3EA8ECFF20E1}" type="presParOf" srcId="{B64A00A8-ABCE-4435-8B5F-FBCFA0F32A7B}" destId="{26431EEC-F5FF-42F2-8880-181F90680405}" srcOrd="1" destOrd="0" presId="urn:microsoft.com/office/officeart/2005/8/layout/target3"/>
    <dgm:cxn modelId="{955C80CE-0F28-45D1-AFE9-594BFFA0ECED}" type="presParOf" srcId="{B64A00A8-ABCE-4435-8B5F-FBCFA0F32A7B}" destId="{7B68B2E7-FA0B-4515-B301-B391156AFA2C}" srcOrd="2" destOrd="0" presId="urn:microsoft.com/office/officeart/2005/8/layout/target3"/>
    <dgm:cxn modelId="{4B0AD8D3-16A6-46AF-A5A0-8E6F352966CB}" type="presParOf" srcId="{B64A00A8-ABCE-4435-8B5F-FBCFA0F32A7B}" destId="{79B5CF82-8E44-4789-AE9B-0810B854295B}" srcOrd="3" destOrd="0" presId="urn:microsoft.com/office/officeart/2005/8/layout/target3"/>
    <dgm:cxn modelId="{09CE4772-9DE5-4268-91E4-83779C0EB6F1}" type="presParOf" srcId="{B64A00A8-ABCE-4435-8B5F-FBCFA0F32A7B}" destId="{99B3C867-A9EA-45B8-85A1-D7D658CBDC25}" srcOrd="4" destOrd="0" presId="urn:microsoft.com/office/officeart/2005/8/layout/target3"/>
    <dgm:cxn modelId="{60D9B9EB-B045-42A2-B179-493F2D4F6BE4}" type="presParOf" srcId="{B64A00A8-ABCE-4435-8B5F-FBCFA0F32A7B}" destId="{1FCEE102-35D4-400F-863C-8540CD7B38B5}" srcOrd="5" destOrd="0" presId="urn:microsoft.com/office/officeart/2005/8/layout/target3"/>
    <dgm:cxn modelId="{A6DD6523-5741-4809-BC80-84B9CA60D1A4}" type="presParOf" srcId="{B64A00A8-ABCE-4435-8B5F-FBCFA0F32A7B}" destId="{BE9B707B-7B1B-4F02-B9BB-F2ECB3BDCC33}" srcOrd="6" destOrd="0" presId="urn:microsoft.com/office/officeart/2005/8/layout/target3"/>
    <dgm:cxn modelId="{84E3F083-62D2-4969-A29F-D1CD591B6852}" type="presParOf" srcId="{B64A00A8-ABCE-4435-8B5F-FBCFA0F32A7B}" destId="{27ABA2C0-ADE1-4442-9EED-749F998C3FE0}" srcOrd="7" destOrd="0" presId="urn:microsoft.com/office/officeart/2005/8/layout/target3"/>
    <dgm:cxn modelId="{6DC7E702-EBBE-4541-B51E-51189816A949}" type="presParOf" srcId="{B64A00A8-ABCE-4435-8B5F-FBCFA0F32A7B}" destId="{8E88A456-6355-44F0-BA4D-5930A77781EF}" srcOrd="8" destOrd="0" presId="urn:microsoft.com/office/officeart/2005/8/layout/target3"/>
    <dgm:cxn modelId="{97164CFE-D7D9-4EB3-B651-B68FB96E5E08}" type="presParOf" srcId="{B64A00A8-ABCE-4435-8B5F-FBCFA0F32A7B}" destId="{B27D8B47-717D-4942-8449-DFFA29CC568B}" srcOrd="9" destOrd="0" presId="urn:microsoft.com/office/officeart/2005/8/layout/target3"/>
    <dgm:cxn modelId="{489FF9AE-74D2-475A-B1C2-7646FB0A9660}" type="presParOf" srcId="{B64A00A8-ABCE-4435-8B5F-FBCFA0F32A7B}" destId="{A675AA64-76DB-44F9-9D89-A5D791D2CA63}" srcOrd="10" destOrd="0" presId="urn:microsoft.com/office/officeart/2005/8/layout/target3"/>
    <dgm:cxn modelId="{89F9F09E-1AF7-40D8-B41B-3032851BF40B}" type="presParOf" srcId="{B64A00A8-ABCE-4435-8B5F-FBCFA0F32A7B}" destId="{250ACACE-2E2D-4371-BFDA-9790C7391AE2}" srcOrd="11" destOrd="0" presId="urn:microsoft.com/office/officeart/2005/8/layout/target3"/>
  </dgm:cxnLst>
  <dgm:bg>
    <a:blipFill>
      <a:blip xmlns:r="http://schemas.openxmlformats.org/officeDocument/2006/relationships" r:embed="rId1"/>
      <a:tile tx="0" ty="0" sx="100000" sy="100000" flip="none" algn="tl"/>
    </a:blip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8AEFC-666C-41EF-88D5-EA8DBF0F74C3}" type="doc">
      <dgm:prSet loTypeId="urn:microsoft.com/office/officeart/2005/8/layout/lProcess3" loCatId="process" qsTypeId="urn:microsoft.com/office/officeart/2005/8/quickstyle/simple1" qsCatId="simple" csTypeId="urn:microsoft.com/office/officeart/2005/8/colors/accent2_5" csCatId="accent2"/>
      <dgm:spPr/>
      <dgm:t>
        <a:bodyPr/>
        <a:lstStyle/>
        <a:p>
          <a:endParaRPr lang="ru-RU"/>
        </a:p>
      </dgm:t>
    </dgm:pt>
    <dgm:pt modelId="{0B20B403-7E9A-40BB-B7F3-F4DFD931EF37}">
      <dgm:prSet/>
      <dgm:spPr/>
      <dgm:t>
        <a:bodyPr/>
        <a:lstStyle/>
        <a:p>
          <a:pPr rtl="0"/>
          <a:r>
            <a:rPr lang="ru-RU" dirty="0" smtClean="0"/>
            <a:t>"Конкуренция и рыночные структуры"</a:t>
          </a:r>
          <a:endParaRPr lang="ru-RU" dirty="0"/>
        </a:p>
      </dgm:t>
    </dgm:pt>
    <dgm:pt modelId="{ED042A2D-67B6-4A9D-B4E2-D0D10217D628}" type="parTrans" cxnId="{96A6A4EC-D9A9-4977-9195-BA618C1792A9}">
      <dgm:prSet/>
      <dgm:spPr/>
      <dgm:t>
        <a:bodyPr/>
        <a:lstStyle/>
        <a:p>
          <a:endParaRPr lang="ru-RU"/>
        </a:p>
      </dgm:t>
    </dgm:pt>
    <dgm:pt modelId="{DF6CD4D3-048B-4C01-900F-54467B307C01}" type="sibTrans" cxnId="{96A6A4EC-D9A9-4977-9195-BA618C1792A9}">
      <dgm:prSet/>
      <dgm:spPr/>
      <dgm:t>
        <a:bodyPr/>
        <a:lstStyle/>
        <a:p>
          <a:endParaRPr lang="ru-RU"/>
        </a:p>
      </dgm:t>
    </dgm:pt>
    <dgm:pt modelId="{1CA511C4-C596-43DF-8595-C093378936CF}" type="pres">
      <dgm:prSet presAssocID="{6F68AEFC-666C-41EF-88D5-EA8DBF0F74C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D974C5-6740-4B51-8BB9-FB3041497453}" type="pres">
      <dgm:prSet presAssocID="{0B20B403-7E9A-40BB-B7F3-F4DFD931EF37}" presName="horFlow" presStyleCnt="0"/>
      <dgm:spPr/>
    </dgm:pt>
    <dgm:pt modelId="{96DFDB8B-FD42-449C-AC1F-8504ABB702BE}" type="pres">
      <dgm:prSet presAssocID="{0B20B403-7E9A-40BB-B7F3-F4DFD931EF37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96A6A4EC-D9A9-4977-9195-BA618C1792A9}" srcId="{6F68AEFC-666C-41EF-88D5-EA8DBF0F74C3}" destId="{0B20B403-7E9A-40BB-B7F3-F4DFD931EF37}" srcOrd="0" destOrd="0" parTransId="{ED042A2D-67B6-4A9D-B4E2-D0D10217D628}" sibTransId="{DF6CD4D3-048B-4C01-900F-54467B307C01}"/>
    <dgm:cxn modelId="{0F53F59E-D916-4CA9-ACE1-47D48A5C8B9A}" type="presOf" srcId="{0B20B403-7E9A-40BB-B7F3-F4DFD931EF37}" destId="{96DFDB8B-FD42-449C-AC1F-8504ABB702BE}" srcOrd="0" destOrd="0" presId="urn:microsoft.com/office/officeart/2005/8/layout/lProcess3"/>
    <dgm:cxn modelId="{C237430E-CEB5-43AC-ADE3-408D645C7846}" type="presOf" srcId="{6F68AEFC-666C-41EF-88D5-EA8DBF0F74C3}" destId="{1CA511C4-C596-43DF-8595-C093378936CF}" srcOrd="0" destOrd="0" presId="urn:microsoft.com/office/officeart/2005/8/layout/lProcess3"/>
    <dgm:cxn modelId="{BE7B54C1-675D-47F6-B46D-40902BA4D125}" type="presParOf" srcId="{1CA511C4-C596-43DF-8595-C093378936CF}" destId="{C8D974C5-6740-4B51-8BB9-FB3041497453}" srcOrd="0" destOrd="0" presId="urn:microsoft.com/office/officeart/2005/8/layout/lProcess3"/>
    <dgm:cxn modelId="{8E5BF4EE-C1CC-4205-8CE8-3DCC4CC22ABA}" type="presParOf" srcId="{C8D974C5-6740-4B51-8BB9-FB3041497453}" destId="{96DFDB8B-FD42-449C-AC1F-8504ABB702BE}" srcOrd="0" destOrd="0" presId="urn:microsoft.com/office/officeart/2005/8/layout/lProcess3"/>
  </dgm:cxnLst>
  <dgm:bg>
    <a:blipFill>
      <a:blip xmlns:r="http://schemas.openxmlformats.org/officeDocument/2006/relationships" r:embed="rId1"/>
      <a:tile tx="0" ty="0" sx="100000" sy="100000" flip="none" algn="tl"/>
    </a:blip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506952-D684-46FE-92B9-9E1805542D0E}" type="doc">
      <dgm:prSet loTypeId="urn:microsoft.com/office/officeart/2005/8/layout/matrix3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A6FFAF-147B-4DB1-8225-F3F1EA893DF6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000" dirty="0" smtClean="0"/>
            <a:t>Олигополия</a:t>
          </a:r>
          <a:endParaRPr lang="ru-RU" sz="2000" dirty="0"/>
        </a:p>
      </dgm:t>
    </dgm:pt>
    <dgm:pt modelId="{50ED0C3F-C313-4897-9ABE-F403D6731903}" type="parTrans" cxnId="{644A06B3-FD2D-4BC9-845C-F2A8DB6EC913}">
      <dgm:prSet/>
      <dgm:spPr/>
      <dgm:t>
        <a:bodyPr/>
        <a:lstStyle/>
        <a:p>
          <a:endParaRPr lang="ru-RU"/>
        </a:p>
      </dgm:t>
    </dgm:pt>
    <dgm:pt modelId="{0ACF59AF-94E2-49AE-A058-886EE191B82F}" type="sibTrans" cxnId="{644A06B3-FD2D-4BC9-845C-F2A8DB6EC913}">
      <dgm:prSet/>
      <dgm:spPr/>
      <dgm:t>
        <a:bodyPr/>
        <a:lstStyle/>
        <a:p>
          <a:endParaRPr lang="ru-RU"/>
        </a:p>
      </dgm:t>
    </dgm:pt>
    <dgm:pt modelId="{38B83C5F-6096-4A31-B515-14B68AEB22FA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400" dirty="0" smtClean="0"/>
            <a:t>Совершенная </a:t>
          </a:r>
          <a:r>
            <a:rPr lang="ru-RU" sz="2000" dirty="0" smtClean="0"/>
            <a:t>конкуренция</a:t>
          </a:r>
          <a:endParaRPr lang="ru-RU" sz="2000" dirty="0"/>
        </a:p>
      </dgm:t>
    </dgm:pt>
    <dgm:pt modelId="{C0F154E0-F624-4EE4-AC02-B6BE548410C1}" type="parTrans" cxnId="{CEE4D8E0-9E11-4387-B0AC-BE4ED1067D98}">
      <dgm:prSet/>
      <dgm:spPr/>
      <dgm:t>
        <a:bodyPr/>
        <a:lstStyle/>
        <a:p>
          <a:endParaRPr lang="ru-RU"/>
        </a:p>
      </dgm:t>
    </dgm:pt>
    <dgm:pt modelId="{FF710CB1-1207-4978-9760-B40A8D132E42}" type="sibTrans" cxnId="{CEE4D8E0-9E11-4387-B0AC-BE4ED1067D98}">
      <dgm:prSet/>
      <dgm:spPr/>
      <dgm:t>
        <a:bodyPr/>
        <a:lstStyle/>
        <a:p>
          <a:endParaRPr lang="ru-RU"/>
        </a:p>
      </dgm:t>
    </dgm:pt>
    <dgm:pt modelId="{B6969858-3131-4EE0-A630-93E4508010F3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000" dirty="0" smtClean="0"/>
            <a:t>Монополия</a:t>
          </a:r>
          <a:endParaRPr lang="ru-RU" sz="2000" dirty="0"/>
        </a:p>
      </dgm:t>
    </dgm:pt>
    <dgm:pt modelId="{DCC81C92-774E-4E27-8C5D-E7D0FE116BD0}" type="parTrans" cxnId="{1094D81A-0B2D-42FB-B475-DD6D4C399A37}">
      <dgm:prSet/>
      <dgm:spPr/>
      <dgm:t>
        <a:bodyPr/>
        <a:lstStyle/>
        <a:p>
          <a:endParaRPr lang="ru-RU"/>
        </a:p>
      </dgm:t>
    </dgm:pt>
    <dgm:pt modelId="{498EFD5E-0CC4-4AA7-A470-67799AF4463B}" type="sibTrans" cxnId="{1094D81A-0B2D-42FB-B475-DD6D4C399A37}">
      <dgm:prSet/>
      <dgm:spPr/>
      <dgm:t>
        <a:bodyPr/>
        <a:lstStyle/>
        <a:p>
          <a:endParaRPr lang="ru-RU"/>
        </a:p>
      </dgm:t>
    </dgm:pt>
    <dgm:pt modelId="{B806FC92-F758-4F0D-83D7-47DC91A9BF67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400" dirty="0" smtClean="0"/>
            <a:t>Монополистическая</a:t>
          </a:r>
          <a:r>
            <a:rPr lang="ru-RU" sz="2000" dirty="0" smtClean="0"/>
            <a:t> конкуренция</a:t>
          </a:r>
          <a:endParaRPr lang="ru-RU" sz="2000" dirty="0"/>
        </a:p>
      </dgm:t>
    </dgm:pt>
    <dgm:pt modelId="{739B5954-1403-419A-B88D-9A9446CBAF04}" type="parTrans" cxnId="{A75ACC48-68AD-4AFB-A14F-B3066024A589}">
      <dgm:prSet/>
      <dgm:spPr/>
      <dgm:t>
        <a:bodyPr/>
        <a:lstStyle/>
        <a:p>
          <a:endParaRPr lang="ru-RU"/>
        </a:p>
      </dgm:t>
    </dgm:pt>
    <dgm:pt modelId="{8BEBEE17-DAF2-44B3-9858-93A0AC5B0CFE}" type="sibTrans" cxnId="{A75ACC48-68AD-4AFB-A14F-B3066024A589}">
      <dgm:prSet/>
      <dgm:spPr/>
      <dgm:t>
        <a:bodyPr/>
        <a:lstStyle/>
        <a:p>
          <a:endParaRPr lang="ru-RU"/>
        </a:p>
      </dgm:t>
    </dgm:pt>
    <dgm:pt modelId="{98907F28-2D45-40F1-8CAF-F787FE82CCC5}" type="pres">
      <dgm:prSet presAssocID="{9E506952-D684-46FE-92B9-9E1805542D0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BA28E5-4C02-4645-8F99-D3C1C96C54B6}" type="pres">
      <dgm:prSet presAssocID="{9E506952-D684-46FE-92B9-9E1805542D0E}" presName="diamond" presStyleLbl="bgShp" presStyleIdx="0" presStyleCn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endParaRPr lang="ru-RU"/>
        </a:p>
      </dgm:t>
    </dgm:pt>
    <dgm:pt modelId="{E21ECD99-56E9-4094-9A2D-370F1A890F80}" type="pres">
      <dgm:prSet presAssocID="{9E506952-D684-46FE-92B9-9E1805542D0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C9013-D5DD-4E45-87CE-B1B83E7FB302}" type="pres">
      <dgm:prSet presAssocID="{9E506952-D684-46FE-92B9-9E1805542D0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460B3-8ACD-4C49-B96D-2D845F9553AC}" type="pres">
      <dgm:prSet presAssocID="{9E506952-D684-46FE-92B9-9E1805542D0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1137F-468E-4BB7-ACFA-2583030A1987}" type="pres">
      <dgm:prSet presAssocID="{9E506952-D684-46FE-92B9-9E1805542D0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5ACC48-68AD-4AFB-A14F-B3066024A589}" srcId="{9E506952-D684-46FE-92B9-9E1805542D0E}" destId="{B806FC92-F758-4F0D-83D7-47DC91A9BF67}" srcOrd="3" destOrd="0" parTransId="{739B5954-1403-419A-B88D-9A9446CBAF04}" sibTransId="{8BEBEE17-DAF2-44B3-9858-93A0AC5B0CFE}"/>
    <dgm:cxn modelId="{1094D81A-0B2D-42FB-B475-DD6D4C399A37}" srcId="{9E506952-D684-46FE-92B9-9E1805542D0E}" destId="{B6969858-3131-4EE0-A630-93E4508010F3}" srcOrd="2" destOrd="0" parTransId="{DCC81C92-774E-4E27-8C5D-E7D0FE116BD0}" sibTransId="{498EFD5E-0CC4-4AA7-A470-67799AF4463B}"/>
    <dgm:cxn modelId="{3CE9A579-6615-4090-B6F5-14D7E48FA13D}" type="presOf" srcId="{B6969858-3131-4EE0-A630-93E4508010F3}" destId="{95A460B3-8ACD-4C49-B96D-2D845F9553AC}" srcOrd="0" destOrd="0" presId="urn:microsoft.com/office/officeart/2005/8/layout/matrix3"/>
    <dgm:cxn modelId="{E9807E97-8B76-4CB4-B263-72103FE44869}" type="presOf" srcId="{B806FC92-F758-4F0D-83D7-47DC91A9BF67}" destId="{90E1137F-468E-4BB7-ACFA-2583030A1987}" srcOrd="0" destOrd="0" presId="urn:microsoft.com/office/officeart/2005/8/layout/matrix3"/>
    <dgm:cxn modelId="{44DFD137-84E2-4B0A-B11A-4C2572D4F2EA}" type="presOf" srcId="{9E506952-D684-46FE-92B9-9E1805542D0E}" destId="{98907F28-2D45-40F1-8CAF-F787FE82CCC5}" srcOrd="0" destOrd="0" presId="urn:microsoft.com/office/officeart/2005/8/layout/matrix3"/>
    <dgm:cxn modelId="{B9034943-52E1-4FA4-B0D3-EEAF98A016C2}" type="presOf" srcId="{9BA6FFAF-147B-4DB1-8225-F3F1EA893DF6}" destId="{E21ECD99-56E9-4094-9A2D-370F1A890F80}" srcOrd="0" destOrd="0" presId="urn:microsoft.com/office/officeart/2005/8/layout/matrix3"/>
    <dgm:cxn modelId="{644A06B3-FD2D-4BC9-845C-F2A8DB6EC913}" srcId="{9E506952-D684-46FE-92B9-9E1805542D0E}" destId="{9BA6FFAF-147B-4DB1-8225-F3F1EA893DF6}" srcOrd="0" destOrd="0" parTransId="{50ED0C3F-C313-4897-9ABE-F403D6731903}" sibTransId="{0ACF59AF-94E2-49AE-A058-886EE191B82F}"/>
    <dgm:cxn modelId="{0CA97988-36CF-4DFB-877F-48435BFBB48F}" type="presOf" srcId="{38B83C5F-6096-4A31-B515-14B68AEB22FA}" destId="{BFEC9013-D5DD-4E45-87CE-B1B83E7FB302}" srcOrd="0" destOrd="0" presId="urn:microsoft.com/office/officeart/2005/8/layout/matrix3"/>
    <dgm:cxn modelId="{CEE4D8E0-9E11-4387-B0AC-BE4ED1067D98}" srcId="{9E506952-D684-46FE-92B9-9E1805542D0E}" destId="{38B83C5F-6096-4A31-B515-14B68AEB22FA}" srcOrd="1" destOrd="0" parTransId="{C0F154E0-F624-4EE4-AC02-B6BE548410C1}" sibTransId="{FF710CB1-1207-4978-9760-B40A8D132E42}"/>
    <dgm:cxn modelId="{EAD6C43D-D5E3-4B23-8B93-6C0E151DF78C}" type="presParOf" srcId="{98907F28-2D45-40F1-8CAF-F787FE82CCC5}" destId="{67BA28E5-4C02-4645-8F99-D3C1C96C54B6}" srcOrd="0" destOrd="0" presId="urn:microsoft.com/office/officeart/2005/8/layout/matrix3"/>
    <dgm:cxn modelId="{FAF0E335-6C4A-41B6-B3D0-595D99489D38}" type="presParOf" srcId="{98907F28-2D45-40F1-8CAF-F787FE82CCC5}" destId="{E21ECD99-56E9-4094-9A2D-370F1A890F80}" srcOrd="1" destOrd="0" presId="urn:microsoft.com/office/officeart/2005/8/layout/matrix3"/>
    <dgm:cxn modelId="{AB5FEC97-BD49-4218-BDF1-FDC3D9D6C791}" type="presParOf" srcId="{98907F28-2D45-40F1-8CAF-F787FE82CCC5}" destId="{BFEC9013-D5DD-4E45-87CE-B1B83E7FB302}" srcOrd="2" destOrd="0" presId="urn:microsoft.com/office/officeart/2005/8/layout/matrix3"/>
    <dgm:cxn modelId="{406DE861-D213-4F2D-86B4-561181009353}" type="presParOf" srcId="{98907F28-2D45-40F1-8CAF-F787FE82CCC5}" destId="{95A460B3-8ACD-4C49-B96D-2D845F9553AC}" srcOrd="3" destOrd="0" presId="urn:microsoft.com/office/officeart/2005/8/layout/matrix3"/>
    <dgm:cxn modelId="{5DA008EF-EF36-481B-84B9-BDE9307BBCB6}" type="presParOf" srcId="{98907F28-2D45-40F1-8CAF-F787FE82CCC5}" destId="{90E1137F-468E-4BB7-ACFA-2583030A1987}" srcOrd="4" destOrd="0" presId="urn:microsoft.com/office/officeart/2005/8/layout/matrix3"/>
  </dgm:cxnLst>
  <dgm:bg>
    <a:blipFill>
      <a:blip xmlns:r="http://schemas.openxmlformats.org/officeDocument/2006/relationships" r:embed="rId3"/>
      <a:tile tx="0" ty="0" sx="100000" sy="100000" flip="none" algn="tl"/>
    </a:blip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891F29-238C-4488-9447-9D2CEE67CEEF}" type="doc">
      <dgm:prSet loTypeId="urn:microsoft.com/office/officeart/2005/8/layout/vList5" loCatId="list" qsTypeId="urn:microsoft.com/office/officeart/2005/8/quickstyle/3d7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2AE7E97D-42BE-48A8-AFF6-73E18A83F450}">
      <dgm:prSet/>
      <dgm:spPr/>
      <dgm:t>
        <a:bodyPr/>
        <a:lstStyle/>
        <a:p>
          <a:pPr rtl="0"/>
          <a:r>
            <a:rPr lang="ru-RU" dirty="0" smtClean="0"/>
            <a:t>Ответы.</a:t>
          </a:r>
          <a:endParaRPr lang="ru-RU" dirty="0"/>
        </a:p>
      </dgm:t>
    </dgm:pt>
    <dgm:pt modelId="{397C84A9-4C3E-4B7F-B83A-4EBF90FEB2A2}" type="parTrans" cxnId="{B31F0210-44BB-493B-85FD-F54E967F8BB0}">
      <dgm:prSet/>
      <dgm:spPr/>
      <dgm:t>
        <a:bodyPr/>
        <a:lstStyle/>
        <a:p>
          <a:endParaRPr lang="ru-RU"/>
        </a:p>
      </dgm:t>
    </dgm:pt>
    <dgm:pt modelId="{9295B1CE-DA23-4A03-B076-4774AB485A92}" type="sibTrans" cxnId="{B31F0210-44BB-493B-85FD-F54E967F8BB0}">
      <dgm:prSet/>
      <dgm:spPr/>
      <dgm:t>
        <a:bodyPr/>
        <a:lstStyle/>
        <a:p>
          <a:endParaRPr lang="ru-RU"/>
        </a:p>
      </dgm:t>
    </dgm:pt>
    <dgm:pt modelId="{C8FBCC3E-0B93-4D1F-B962-383B94B369D9}">
      <dgm:prSet/>
      <dgm:spPr/>
      <dgm:t>
        <a:bodyPr/>
        <a:lstStyle/>
        <a:p>
          <a:pPr rtl="0"/>
          <a:endParaRPr lang="ru-RU" dirty="0"/>
        </a:p>
      </dgm:t>
    </dgm:pt>
    <dgm:pt modelId="{53F141A0-4CD7-4639-B9BB-19085C920347}" type="sibTrans" cxnId="{966C15DC-E35B-45B8-B3F5-C932C6106B6F}">
      <dgm:prSet/>
      <dgm:spPr/>
      <dgm:t>
        <a:bodyPr/>
        <a:lstStyle/>
        <a:p>
          <a:endParaRPr lang="ru-RU"/>
        </a:p>
      </dgm:t>
    </dgm:pt>
    <dgm:pt modelId="{CFD8C247-7C2F-4B2B-8C51-5E1C152117E1}" type="parTrans" cxnId="{966C15DC-E35B-45B8-B3F5-C932C6106B6F}">
      <dgm:prSet/>
      <dgm:spPr/>
      <dgm:t>
        <a:bodyPr/>
        <a:lstStyle/>
        <a:p>
          <a:endParaRPr lang="ru-RU"/>
        </a:p>
      </dgm:t>
    </dgm:pt>
    <dgm:pt modelId="{4010FE78-C632-4D1A-905D-8FB7B07EF768}">
      <dgm:prSet/>
      <dgm:spPr/>
      <dgm:t>
        <a:bodyPr/>
        <a:lstStyle/>
        <a:p>
          <a:pPr rtl="0"/>
          <a:r>
            <a:rPr lang="ru-RU" dirty="0" smtClean="0"/>
            <a:t>10. верно</a:t>
          </a:r>
          <a:endParaRPr lang="ru-RU" dirty="0"/>
        </a:p>
      </dgm:t>
    </dgm:pt>
    <dgm:pt modelId="{A06579D5-7086-4C1F-A48E-2C899E9C7C6B}" type="sibTrans" cxnId="{86F62F0A-E2F2-43EA-ADB1-7F187FB3C8F8}">
      <dgm:prSet/>
      <dgm:spPr/>
      <dgm:t>
        <a:bodyPr/>
        <a:lstStyle/>
        <a:p>
          <a:endParaRPr lang="ru-RU"/>
        </a:p>
      </dgm:t>
    </dgm:pt>
    <dgm:pt modelId="{8FAAADC3-3653-4822-9F9F-1E767316D707}" type="parTrans" cxnId="{86F62F0A-E2F2-43EA-ADB1-7F187FB3C8F8}">
      <dgm:prSet/>
      <dgm:spPr/>
      <dgm:t>
        <a:bodyPr/>
        <a:lstStyle/>
        <a:p>
          <a:endParaRPr lang="ru-RU"/>
        </a:p>
      </dgm:t>
    </dgm:pt>
    <dgm:pt modelId="{67E8DC16-FD67-4739-94A9-ACECED5548E0}">
      <dgm:prSet/>
      <dgm:spPr/>
      <dgm:t>
        <a:bodyPr/>
        <a:lstStyle/>
        <a:p>
          <a:pPr rtl="0"/>
          <a:r>
            <a:rPr lang="ru-RU" dirty="0" smtClean="0"/>
            <a:t>9. неверно</a:t>
          </a:r>
          <a:endParaRPr lang="ru-RU" dirty="0"/>
        </a:p>
      </dgm:t>
    </dgm:pt>
    <dgm:pt modelId="{942FCFD9-3C03-4491-80FE-134FB412EDF1}" type="sibTrans" cxnId="{00E764FC-BEC7-4555-A7B7-F7925044A244}">
      <dgm:prSet/>
      <dgm:spPr/>
      <dgm:t>
        <a:bodyPr/>
        <a:lstStyle/>
        <a:p>
          <a:endParaRPr lang="ru-RU"/>
        </a:p>
      </dgm:t>
    </dgm:pt>
    <dgm:pt modelId="{6DDDAEAB-69C6-465E-AFEC-DD44CEDCBC9C}" type="parTrans" cxnId="{00E764FC-BEC7-4555-A7B7-F7925044A244}">
      <dgm:prSet/>
      <dgm:spPr/>
      <dgm:t>
        <a:bodyPr/>
        <a:lstStyle/>
        <a:p>
          <a:endParaRPr lang="ru-RU"/>
        </a:p>
      </dgm:t>
    </dgm:pt>
    <dgm:pt modelId="{16BA57D5-0D50-47EC-A152-F92597FACBEE}">
      <dgm:prSet/>
      <dgm:spPr/>
      <dgm:t>
        <a:bodyPr/>
        <a:lstStyle/>
        <a:p>
          <a:pPr rtl="0"/>
          <a:r>
            <a:rPr lang="ru-RU" dirty="0" smtClean="0"/>
            <a:t>8. верно</a:t>
          </a:r>
          <a:endParaRPr lang="ru-RU" dirty="0"/>
        </a:p>
      </dgm:t>
    </dgm:pt>
    <dgm:pt modelId="{4A44C263-9989-4A98-99E6-1B6D69F2825F}" type="sibTrans" cxnId="{66D5EC24-BCC0-4A2A-B502-31DA97D10E92}">
      <dgm:prSet/>
      <dgm:spPr/>
      <dgm:t>
        <a:bodyPr/>
        <a:lstStyle/>
        <a:p>
          <a:endParaRPr lang="ru-RU"/>
        </a:p>
      </dgm:t>
    </dgm:pt>
    <dgm:pt modelId="{2C8DBD81-7697-4E0F-982D-2C10335E8B7F}" type="parTrans" cxnId="{66D5EC24-BCC0-4A2A-B502-31DA97D10E92}">
      <dgm:prSet/>
      <dgm:spPr/>
      <dgm:t>
        <a:bodyPr/>
        <a:lstStyle/>
        <a:p>
          <a:endParaRPr lang="ru-RU"/>
        </a:p>
      </dgm:t>
    </dgm:pt>
    <dgm:pt modelId="{873E77FD-89C1-4739-891B-8DF52C4484BE}">
      <dgm:prSet/>
      <dgm:spPr/>
      <dgm:t>
        <a:bodyPr/>
        <a:lstStyle/>
        <a:p>
          <a:pPr rtl="0"/>
          <a:r>
            <a:rPr lang="ru-RU" dirty="0" smtClean="0"/>
            <a:t>7. неверно</a:t>
          </a:r>
          <a:endParaRPr lang="ru-RU" dirty="0"/>
        </a:p>
      </dgm:t>
    </dgm:pt>
    <dgm:pt modelId="{9110DAE2-6267-4823-9477-0FB14266C913}" type="sibTrans" cxnId="{FA4534B3-AB1E-4419-8C59-5AADDE2A9869}">
      <dgm:prSet/>
      <dgm:spPr/>
      <dgm:t>
        <a:bodyPr/>
        <a:lstStyle/>
        <a:p>
          <a:endParaRPr lang="ru-RU"/>
        </a:p>
      </dgm:t>
    </dgm:pt>
    <dgm:pt modelId="{6A28E71A-6AA9-4552-9233-9C2A4A606975}" type="parTrans" cxnId="{FA4534B3-AB1E-4419-8C59-5AADDE2A9869}">
      <dgm:prSet/>
      <dgm:spPr/>
      <dgm:t>
        <a:bodyPr/>
        <a:lstStyle/>
        <a:p>
          <a:endParaRPr lang="ru-RU"/>
        </a:p>
      </dgm:t>
    </dgm:pt>
    <dgm:pt modelId="{4502A752-89DE-40EF-82C6-F6361D852B2D}">
      <dgm:prSet/>
      <dgm:spPr/>
      <dgm:t>
        <a:bodyPr/>
        <a:lstStyle/>
        <a:p>
          <a:pPr rtl="0"/>
          <a:r>
            <a:rPr lang="ru-RU" dirty="0" smtClean="0"/>
            <a:t>6. верно</a:t>
          </a:r>
          <a:endParaRPr lang="ru-RU" dirty="0"/>
        </a:p>
      </dgm:t>
    </dgm:pt>
    <dgm:pt modelId="{B2CDEAAA-8F0B-47C2-BB39-04D7FE048337}" type="sibTrans" cxnId="{25DCE868-DB50-45CA-932D-A6081F845752}">
      <dgm:prSet/>
      <dgm:spPr/>
      <dgm:t>
        <a:bodyPr/>
        <a:lstStyle/>
        <a:p>
          <a:endParaRPr lang="ru-RU"/>
        </a:p>
      </dgm:t>
    </dgm:pt>
    <dgm:pt modelId="{922D7111-F56E-4616-A12E-7D77D85C9DB4}" type="parTrans" cxnId="{25DCE868-DB50-45CA-932D-A6081F845752}">
      <dgm:prSet/>
      <dgm:spPr/>
      <dgm:t>
        <a:bodyPr/>
        <a:lstStyle/>
        <a:p>
          <a:endParaRPr lang="ru-RU"/>
        </a:p>
      </dgm:t>
    </dgm:pt>
    <dgm:pt modelId="{89F00127-0440-4BB4-B531-88324F64EF5E}">
      <dgm:prSet/>
      <dgm:spPr/>
      <dgm:t>
        <a:bodyPr/>
        <a:lstStyle/>
        <a:p>
          <a:pPr rtl="0"/>
          <a:r>
            <a:rPr lang="ru-RU" dirty="0" smtClean="0"/>
            <a:t>5. неверно</a:t>
          </a:r>
          <a:endParaRPr lang="ru-RU" dirty="0"/>
        </a:p>
      </dgm:t>
    </dgm:pt>
    <dgm:pt modelId="{9D10A722-2FA0-47A3-A851-8BB15A5C6A40}" type="sibTrans" cxnId="{16C00785-0AEA-4165-8EEE-CD8824C9EB24}">
      <dgm:prSet/>
      <dgm:spPr/>
      <dgm:t>
        <a:bodyPr/>
        <a:lstStyle/>
        <a:p>
          <a:endParaRPr lang="ru-RU"/>
        </a:p>
      </dgm:t>
    </dgm:pt>
    <dgm:pt modelId="{5A7F840B-AC0B-4AF4-95EB-2AED1D93D311}" type="parTrans" cxnId="{16C00785-0AEA-4165-8EEE-CD8824C9EB24}">
      <dgm:prSet/>
      <dgm:spPr/>
      <dgm:t>
        <a:bodyPr/>
        <a:lstStyle/>
        <a:p>
          <a:endParaRPr lang="ru-RU"/>
        </a:p>
      </dgm:t>
    </dgm:pt>
    <dgm:pt modelId="{F6C7C2A3-2045-4F4F-970C-01944909C00A}">
      <dgm:prSet/>
      <dgm:spPr/>
      <dgm:t>
        <a:bodyPr/>
        <a:lstStyle/>
        <a:p>
          <a:pPr rtl="0"/>
          <a:r>
            <a:rPr lang="ru-RU" dirty="0" smtClean="0"/>
            <a:t>4. неверно</a:t>
          </a:r>
          <a:endParaRPr lang="ru-RU" dirty="0"/>
        </a:p>
      </dgm:t>
    </dgm:pt>
    <dgm:pt modelId="{127FFA7E-E40D-42C1-8FE5-B4B8FB9E7FBF}" type="sibTrans" cxnId="{DCAC3AEC-D917-41ED-9A6F-353A2B6D217A}">
      <dgm:prSet/>
      <dgm:spPr/>
      <dgm:t>
        <a:bodyPr/>
        <a:lstStyle/>
        <a:p>
          <a:endParaRPr lang="ru-RU"/>
        </a:p>
      </dgm:t>
    </dgm:pt>
    <dgm:pt modelId="{4AF05808-6A48-4CAE-9AA1-7F5E7E6710AB}" type="parTrans" cxnId="{DCAC3AEC-D917-41ED-9A6F-353A2B6D217A}">
      <dgm:prSet/>
      <dgm:spPr/>
      <dgm:t>
        <a:bodyPr/>
        <a:lstStyle/>
        <a:p>
          <a:endParaRPr lang="ru-RU"/>
        </a:p>
      </dgm:t>
    </dgm:pt>
    <dgm:pt modelId="{0501CE1B-7E03-497B-ACD9-9FE4BDAC93B3}">
      <dgm:prSet/>
      <dgm:spPr/>
      <dgm:t>
        <a:bodyPr/>
        <a:lstStyle/>
        <a:p>
          <a:pPr rtl="0"/>
          <a:r>
            <a:rPr lang="ru-RU" dirty="0" smtClean="0"/>
            <a:t>3. верно</a:t>
          </a:r>
          <a:endParaRPr lang="ru-RU" dirty="0"/>
        </a:p>
      </dgm:t>
    </dgm:pt>
    <dgm:pt modelId="{DD7A14C3-23D3-4D51-86AE-E9522F6D42D6}" type="sibTrans" cxnId="{A0E68698-76F4-4896-B9FC-E25EB39E8D41}">
      <dgm:prSet/>
      <dgm:spPr/>
      <dgm:t>
        <a:bodyPr/>
        <a:lstStyle/>
        <a:p>
          <a:endParaRPr lang="ru-RU"/>
        </a:p>
      </dgm:t>
    </dgm:pt>
    <dgm:pt modelId="{61D85FEC-D0BE-49C5-812E-F80829DF2600}" type="parTrans" cxnId="{A0E68698-76F4-4896-B9FC-E25EB39E8D41}">
      <dgm:prSet/>
      <dgm:spPr/>
      <dgm:t>
        <a:bodyPr/>
        <a:lstStyle/>
        <a:p>
          <a:endParaRPr lang="ru-RU"/>
        </a:p>
      </dgm:t>
    </dgm:pt>
    <dgm:pt modelId="{C0685451-8AD0-4335-93F7-4AB1E9767C4C}">
      <dgm:prSet/>
      <dgm:spPr/>
      <dgm:t>
        <a:bodyPr/>
        <a:lstStyle/>
        <a:p>
          <a:pPr rtl="0"/>
          <a:r>
            <a:rPr lang="ru-RU" dirty="0" smtClean="0"/>
            <a:t>2. верно</a:t>
          </a:r>
          <a:endParaRPr lang="ru-RU" dirty="0"/>
        </a:p>
      </dgm:t>
    </dgm:pt>
    <dgm:pt modelId="{69F50E3B-72E5-4675-89CD-C7479E96B86C}" type="sibTrans" cxnId="{0F18CED9-63DD-4845-BBD9-45F9B4B7B9D6}">
      <dgm:prSet/>
      <dgm:spPr/>
      <dgm:t>
        <a:bodyPr/>
        <a:lstStyle/>
        <a:p>
          <a:endParaRPr lang="ru-RU"/>
        </a:p>
      </dgm:t>
    </dgm:pt>
    <dgm:pt modelId="{EB34E053-24B1-4DBC-AEAF-CE3575915F4E}" type="parTrans" cxnId="{0F18CED9-63DD-4845-BBD9-45F9B4B7B9D6}">
      <dgm:prSet/>
      <dgm:spPr/>
      <dgm:t>
        <a:bodyPr/>
        <a:lstStyle/>
        <a:p>
          <a:endParaRPr lang="ru-RU"/>
        </a:p>
      </dgm:t>
    </dgm:pt>
    <dgm:pt modelId="{10562177-BABA-4077-898F-48239CC666A0}">
      <dgm:prSet/>
      <dgm:spPr/>
      <dgm:t>
        <a:bodyPr/>
        <a:lstStyle/>
        <a:p>
          <a:pPr rtl="0"/>
          <a:r>
            <a:rPr lang="ru-RU" dirty="0" smtClean="0"/>
            <a:t>1. верно</a:t>
          </a:r>
          <a:endParaRPr lang="ru-RU" dirty="0"/>
        </a:p>
      </dgm:t>
    </dgm:pt>
    <dgm:pt modelId="{73BAAF95-6859-4B86-8610-0EB8ABA20445}" type="sibTrans" cxnId="{EFB198A0-6153-47F1-B554-AC0CAA3502CC}">
      <dgm:prSet/>
      <dgm:spPr/>
      <dgm:t>
        <a:bodyPr/>
        <a:lstStyle/>
        <a:p>
          <a:endParaRPr lang="ru-RU"/>
        </a:p>
      </dgm:t>
    </dgm:pt>
    <dgm:pt modelId="{A4BD04DF-33DF-4A55-8E18-E1BE7BFDB5D6}" type="parTrans" cxnId="{EFB198A0-6153-47F1-B554-AC0CAA3502CC}">
      <dgm:prSet/>
      <dgm:spPr/>
      <dgm:t>
        <a:bodyPr/>
        <a:lstStyle/>
        <a:p>
          <a:endParaRPr lang="ru-RU"/>
        </a:p>
      </dgm:t>
    </dgm:pt>
    <dgm:pt modelId="{4C611585-F16B-40D7-AE67-D6D58EC4D149}" type="pres">
      <dgm:prSet presAssocID="{99891F29-238C-4488-9447-9D2CEE67CEEF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5A54A8-E189-417D-AA63-CD44D7580684}" type="pres">
      <dgm:prSet presAssocID="{2AE7E97D-42BE-48A8-AFF6-73E18A83F450}" presName="linNode" presStyleCnt="0"/>
      <dgm:spPr/>
    </dgm:pt>
    <dgm:pt modelId="{A8CBCCBA-0A6D-4AF4-BDF0-C5384B75E045}" type="pres">
      <dgm:prSet presAssocID="{2AE7E97D-42BE-48A8-AFF6-73E18A83F450}" presName="parentText" presStyleLbl="node1" presStyleIdx="0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A103D-F356-4DDA-AE00-92E829A96878}" type="pres">
      <dgm:prSet presAssocID="{9295B1CE-DA23-4A03-B076-4774AB485A92}" presName="sp" presStyleCnt="0"/>
      <dgm:spPr/>
    </dgm:pt>
    <dgm:pt modelId="{8C33D229-54F0-4495-8901-CC380F84D16E}" type="pres">
      <dgm:prSet presAssocID="{10562177-BABA-4077-898F-48239CC666A0}" presName="linNode" presStyleCnt="0"/>
      <dgm:spPr/>
    </dgm:pt>
    <dgm:pt modelId="{3E4624DA-54E5-40AF-843A-08114CC545EA}" type="pres">
      <dgm:prSet presAssocID="{10562177-BABA-4077-898F-48239CC666A0}" presName="parentText" presStyleLbl="node1" presStyleIdx="1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9FC7F-4D24-481A-9361-AD044B4A31B8}" type="pres">
      <dgm:prSet presAssocID="{73BAAF95-6859-4B86-8610-0EB8ABA20445}" presName="sp" presStyleCnt="0"/>
      <dgm:spPr/>
    </dgm:pt>
    <dgm:pt modelId="{4E6C1ED7-7B38-4A52-9880-2F4B7E94C687}" type="pres">
      <dgm:prSet presAssocID="{C0685451-8AD0-4335-93F7-4AB1E9767C4C}" presName="linNode" presStyleCnt="0"/>
      <dgm:spPr/>
    </dgm:pt>
    <dgm:pt modelId="{3F08FDF7-2745-4545-8A80-8A5C747D32A2}" type="pres">
      <dgm:prSet presAssocID="{C0685451-8AD0-4335-93F7-4AB1E9767C4C}" presName="parentText" presStyleLbl="node1" presStyleIdx="2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207A2-ECB5-4C3A-97E6-020F774C3F88}" type="pres">
      <dgm:prSet presAssocID="{69F50E3B-72E5-4675-89CD-C7479E96B86C}" presName="sp" presStyleCnt="0"/>
      <dgm:spPr/>
    </dgm:pt>
    <dgm:pt modelId="{7491BED3-4917-405F-8A2D-D3A2315FBBBB}" type="pres">
      <dgm:prSet presAssocID="{0501CE1B-7E03-497B-ACD9-9FE4BDAC93B3}" presName="linNode" presStyleCnt="0"/>
      <dgm:spPr/>
    </dgm:pt>
    <dgm:pt modelId="{F2AFA700-8481-458E-89EB-94636FB90098}" type="pres">
      <dgm:prSet presAssocID="{0501CE1B-7E03-497B-ACD9-9FE4BDAC93B3}" presName="parentText" presStyleLbl="node1" presStyleIdx="3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5B6E4-81A0-4F6F-AE98-C86B79F6DC6F}" type="pres">
      <dgm:prSet presAssocID="{DD7A14C3-23D3-4D51-86AE-E9522F6D42D6}" presName="sp" presStyleCnt="0"/>
      <dgm:spPr/>
    </dgm:pt>
    <dgm:pt modelId="{553CC698-8997-4049-8B0A-CBD3DE1FE930}" type="pres">
      <dgm:prSet presAssocID="{F6C7C2A3-2045-4F4F-970C-01944909C00A}" presName="linNode" presStyleCnt="0"/>
      <dgm:spPr/>
    </dgm:pt>
    <dgm:pt modelId="{7D0C7376-DA68-433D-BE31-E62AC40BADF0}" type="pres">
      <dgm:prSet presAssocID="{F6C7C2A3-2045-4F4F-970C-01944909C00A}" presName="parentText" presStyleLbl="node1" presStyleIdx="4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61E52-ED32-48FF-BB47-BD8E71C873BD}" type="pres">
      <dgm:prSet presAssocID="{127FFA7E-E40D-42C1-8FE5-B4B8FB9E7FBF}" presName="sp" presStyleCnt="0"/>
      <dgm:spPr/>
    </dgm:pt>
    <dgm:pt modelId="{CD7EBB89-0C0C-44F5-8F06-B1212F36A636}" type="pres">
      <dgm:prSet presAssocID="{89F00127-0440-4BB4-B531-88324F64EF5E}" presName="linNode" presStyleCnt="0"/>
      <dgm:spPr/>
    </dgm:pt>
    <dgm:pt modelId="{6840E483-2A0B-4A56-841F-069934CD931A}" type="pres">
      <dgm:prSet presAssocID="{89F00127-0440-4BB4-B531-88324F64EF5E}" presName="parentText" presStyleLbl="node1" presStyleIdx="5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25722-8340-43C2-85FC-5B3792A560DE}" type="pres">
      <dgm:prSet presAssocID="{9D10A722-2FA0-47A3-A851-8BB15A5C6A40}" presName="sp" presStyleCnt="0"/>
      <dgm:spPr/>
    </dgm:pt>
    <dgm:pt modelId="{F5B84E50-8C82-4A5B-9398-C398922E1850}" type="pres">
      <dgm:prSet presAssocID="{4502A752-89DE-40EF-82C6-F6361D852B2D}" presName="linNode" presStyleCnt="0"/>
      <dgm:spPr/>
    </dgm:pt>
    <dgm:pt modelId="{AF7521DB-DF99-4AC5-9421-D77A35F3CF07}" type="pres">
      <dgm:prSet presAssocID="{4502A752-89DE-40EF-82C6-F6361D852B2D}" presName="parentText" presStyleLbl="node1" presStyleIdx="6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1AD42-A4E2-4AB3-8228-6959FF88241D}" type="pres">
      <dgm:prSet presAssocID="{B2CDEAAA-8F0B-47C2-BB39-04D7FE048337}" presName="sp" presStyleCnt="0"/>
      <dgm:spPr/>
    </dgm:pt>
    <dgm:pt modelId="{6C4E5C14-E4B0-4D54-A043-31459BE2FC37}" type="pres">
      <dgm:prSet presAssocID="{873E77FD-89C1-4739-891B-8DF52C4484BE}" presName="linNode" presStyleCnt="0"/>
      <dgm:spPr/>
    </dgm:pt>
    <dgm:pt modelId="{6458D48F-D234-4336-8F6B-E7FF8DAAA7F5}" type="pres">
      <dgm:prSet presAssocID="{873E77FD-89C1-4739-891B-8DF52C4484BE}" presName="parentText" presStyleLbl="node1" presStyleIdx="7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34389-D483-438E-837F-79E3ED8D5DC8}" type="pres">
      <dgm:prSet presAssocID="{9110DAE2-6267-4823-9477-0FB14266C913}" presName="sp" presStyleCnt="0"/>
      <dgm:spPr/>
    </dgm:pt>
    <dgm:pt modelId="{83F1A067-251E-4667-BA09-59E53384E83F}" type="pres">
      <dgm:prSet presAssocID="{16BA57D5-0D50-47EC-A152-F92597FACBEE}" presName="linNode" presStyleCnt="0"/>
      <dgm:spPr/>
    </dgm:pt>
    <dgm:pt modelId="{61604B1C-C98C-45D1-85A0-C41B78A7F6CA}" type="pres">
      <dgm:prSet presAssocID="{16BA57D5-0D50-47EC-A152-F92597FACBEE}" presName="parentText" presStyleLbl="node1" presStyleIdx="8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FED3C-3FD6-4E32-8FA6-19425B83D786}" type="pres">
      <dgm:prSet presAssocID="{4A44C263-9989-4A98-99E6-1B6D69F2825F}" presName="sp" presStyleCnt="0"/>
      <dgm:spPr/>
    </dgm:pt>
    <dgm:pt modelId="{91E3036E-385D-4B6B-9444-19E5A04DFB33}" type="pres">
      <dgm:prSet presAssocID="{67E8DC16-FD67-4739-94A9-ACECED5548E0}" presName="linNode" presStyleCnt="0"/>
      <dgm:spPr/>
    </dgm:pt>
    <dgm:pt modelId="{9310B97F-1902-426F-A92E-2E52E1E0CE77}" type="pres">
      <dgm:prSet presAssocID="{67E8DC16-FD67-4739-94A9-ACECED5548E0}" presName="parentText" presStyleLbl="node1" presStyleIdx="9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B2006-D475-4D93-AC72-06C8D474F96C}" type="pres">
      <dgm:prSet presAssocID="{942FCFD9-3C03-4491-80FE-134FB412EDF1}" presName="sp" presStyleCnt="0"/>
      <dgm:spPr/>
    </dgm:pt>
    <dgm:pt modelId="{B574A87C-8882-4FF7-80AB-235494C513E0}" type="pres">
      <dgm:prSet presAssocID="{4010FE78-C632-4D1A-905D-8FB7B07EF768}" presName="linNode" presStyleCnt="0"/>
      <dgm:spPr/>
    </dgm:pt>
    <dgm:pt modelId="{3B43D4AE-3316-49AF-B35B-DA41C7228F58}" type="pres">
      <dgm:prSet presAssocID="{4010FE78-C632-4D1A-905D-8FB7B07EF768}" presName="parentText" presStyleLbl="node1" presStyleIdx="10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4D65C-EB5C-4728-A247-6C3A65BA4449}" type="pres">
      <dgm:prSet presAssocID="{A06579D5-7086-4C1F-A48E-2C899E9C7C6B}" presName="sp" presStyleCnt="0"/>
      <dgm:spPr/>
    </dgm:pt>
    <dgm:pt modelId="{2ED92009-824D-47F3-BF30-BCE99A3C1D44}" type="pres">
      <dgm:prSet presAssocID="{C8FBCC3E-0B93-4D1F-B962-383B94B369D9}" presName="linNode" presStyleCnt="0"/>
      <dgm:spPr/>
    </dgm:pt>
    <dgm:pt modelId="{069F82EF-53FB-4ACF-A39A-654E97123B09}" type="pres">
      <dgm:prSet presAssocID="{C8FBCC3E-0B93-4D1F-B962-383B94B369D9}" presName="parentText" presStyleLbl="node1" presStyleIdx="11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B198A0-6153-47F1-B554-AC0CAA3502CC}" srcId="{99891F29-238C-4488-9447-9D2CEE67CEEF}" destId="{10562177-BABA-4077-898F-48239CC666A0}" srcOrd="1" destOrd="0" parTransId="{A4BD04DF-33DF-4A55-8E18-E1BE7BFDB5D6}" sibTransId="{73BAAF95-6859-4B86-8610-0EB8ABA20445}"/>
    <dgm:cxn modelId="{966C15DC-E35B-45B8-B3F5-C932C6106B6F}" srcId="{99891F29-238C-4488-9447-9D2CEE67CEEF}" destId="{C8FBCC3E-0B93-4D1F-B962-383B94B369D9}" srcOrd="11" destOrd="0" parTransId="{CFD8C247-7C2F-4B2B-8C51-5E1C152117E1}" sibTransId="{53F141A0-4CD7-4639-B9BB-19085C920347}"/>
    <dgm:cxn modelId="{0F18CED9-63DD-4845-BBD9-45F9B4B7B9D6}" srcId="{99891F29-238C-4488-9447-9D2CEE67CEEF}" destId="{C0685451-8AD0-4335-93F7-4AB1E9767C4C}" srcOrd="2" destOrd="0" parTransId="{EB34E053-24B1-4DBC-AEAF-CE3575915F4E}" sibTransId="{69F50E3B-72E5-4675-89CD-C7479E96B86C}"/>
    <dgm:cxn modelId="{2A82FE2D-226A-4900-9B66-53ABEDD32C84}" type="presOf" srcId="{4010FE78-C632-4D1A-905D-8FB7B07EF768}" destId="{3B43D4AE-3316-49AF-B35B-DA41C7228F58}" srcOrd="0" destOrd="0" presId="urn:microsoft.com/office/officeart/2005/8/layout/vList5"/>
    <dgm:cxn modelId="{C43F2071-B6FD-4913-BF09-C73A4CCE192E}" type="presOf" srcId="{F6C7C2A3-2045-4F4F-970C-01944909C00A}" destId="{7D0C7376-DA68-433D-BE31-E62AC40BADF0}" srcOrd="0" destOrd="0" presId="urn:microsoft.com/office/officeart/2005/8/layout/vList5"/>
    <dgm:cxn modelId="{1BD1132D-BDB8-4F96-838D-B599D80A7084}" type="presOf" srcId="{0501CE1B-7E03-497B-ACD9-9FE4BDAC93B3}" destId="{F2AFA700-8481-458E-89EB-94636FB90098}" srcOrd="0" destOrd="0" presId="urn:microsoft.com/office/officeart/2005/8/layout/vList5"/>
    <dgm:cxn modelId="{66D5EC24-BCC0-4A2A-B502-31DA97D10E92}" srcId="{99891F29-238C-4488-9447-9D2CEE67CEEF}" destId="{16BA57D5-0D50-47EC-A152-F92597FACBEE}" srcOrd="8" destOrd="0" parTransId="{2C8DBD81-7697-4E0F-982D-2C10335E8B7F}" sibTransId="{4A44C263-9989-4A98-99E6-1B6D69F2825F}"/>
    <dgm:cxn modelId="{1BAD764C-B252-4ABF-9828-52259F170DE8}" type="presOf" srcId="{99891F29-238C-4488-9447-9D2CEE67CEEF}" destId="{4C611585-F16B-40D7-AE67-D6D58EC4D149}" srcOrd="0" destOrd="0" presId="urn:microsoft.com/office/officeart/2005/8/layout/vList5"/>
    <dgm:cxn modelId="{6EA1CCFC-5BE8-43E5-B4CA-63C1B9FE5569}" type="presOf" srcId="{873E77FD-89C1-4739-891B-8DF52C4484BE}" destId="{6458D48F-D234-4336-8F6B-E7FF8DAAA7F5}" srcOrd="0" destOrd="0" presId="urn:microsoft.com/office/officeart/2005/8/layout/vList5"/>
    <dgm:cxn modelId="{A0E68698-76F4-4896-B9FC-E25EB39E8D41}" srcId="{99891F29-238C-4488-9447-9D2CEE67CEEF}" destId="{0501CE1B-7E03-497B-ACD9-9FE4BDAC93B3}" srcOrd="3" destOrd="0" parTransId="{61D85FEC-D0BE-49C5-812E-F80829DF2600}" sibTransId="{DD7A14C3-23D3-4D51-86AE-E9522F6D42D6}"/>
    <dgm:cxn modelId="{DCAC3AEC-D917-41ED-9A6F-353A2B6D217A}" srcId="{99891F29-238C-4488-9447-9D2CEE67CEEF}" destId="{F6C7C2A3-2045-4F4F-970C-01944909C00A}" srcOrd="4" destOrd="0" parTransId="{4AF05808-6A48-4CAE-9AA1-7F5E7E6710AB}" sibTransId="{127FFA7E-E40D-42C1-8FE5-B4B8FB9E7FBF}"/>
    <dgm:cxn modelId="{00E764FC-BEC7-4555-A7B7-F7925044A244}" srcId="{99891F29-238C-4488-9447-9D2CEE67CEEF}" destId="{67E8DC16-FD67-4739-94A9-ACECED5548E0}" srcOrd="9" destOrd="0" parTransId="{6DDDAEAB-69C6-465E-AFEC-DD44CEDCBC9C}" sibTransId="{942FCFD9-3C03-4491-80FE-134FB412EDF1}"/>
    <dgm:cxn modelId="{B31F0210-44BB-493B-85FD-F54E967F8BB0}" srcId="{99891F29-238C-4488-9447-9D2CEE67CEEF}" destId="{2AE7E97D-42BE-48A8-AFF6-73E18A83F450}" srcOrd="0" destOrd="0" parTransId="{397C84A9-4C3E-4B7F-B83A-4EBF90FEB2A2}" sibTransId="{9295B1CE-DA23-4A03-B076-4774AB485A92}"/>
    <dgm:cxn modelId="{16C00785-0AEA-4165-8EEE-CD8824C9EB24}" srcId="{99891F29-238C-4488-9447-9D2CEE67CEEF}" destId="{89F00127-0440-4BB4-B531-88324F64EF5E}" srcOrd="5" destOrd="0" parTransId="{5A7F840B-AC0B-4AF4-95EB-2AED1D93D311}" sibTransId="{9D10A722-2FA0-47A3-A851-8BB15A5C6A40}"/>
    <dgm:cxn modelId="{86F62F0A-E2F2-43EA-ADB1-7F187FB3C8F8}" srcId="{99891F29-238C-4488-9447-9D2CEE67CEEF}" destId="{4010FE78-C632-4D1A-905D-8FB7B07EF768}" srcOrd="10" destOrd="0" parTransId="{8FAAADC3-3653-4822-9F9F-1E767316D707}" sibTransId="{A06579D5-7086-4C1F-A48E-2C899E9C7C6B}"/>
    <dgm:cxn modelId="{DCFBA935-F5B2-4284-B0FA-73BB646A3085}" type="presOf" srcId="{4502A752-89DE-40EF-82C6-F6361D852B2D}" destId="{AF7521DB-DF99-4AC5-9421-D77A35F3CF07}" srcOrd="0" destOrd="0" presId="urn:microsoft.com/office/officeart/2005/8/layout/vList5"/>
    <dgm:cxn modelId="{11ECC135-E0B9-4559-A75B-96522DA7254D}" type="presOf" srcId="{C8FBCC3E-0B93-4D1F-B962-383B94B369D9}" destId="{069F82EF-53FB-4ACF-A39A-654E97123B09}" srcOrd="0" destOrd="0" presId="urn:microsoft.com/office/officeart/2005/8/layout/vList5"/>
    <dgm:cxn modelId="{8E8DE7EF-71E0-493A-9EF6-5C6ED1DD8E54}" type="presOf" srcId="{67E8DC16-FD67-4739-94A9-ACECED5548E0}" destId="{9310B97F-1902-426F-A92E-2E52E1E0CE77}" srcOrd="0" destOrd="0" presId="urn:microsoft.com/office/officeart/2005/8/layout/vList5"/>
    <dgm:cxn modelId="{9066DA66-3838-4F00-B4B2-BF8D4BB939E8}" type="presOf" srcId="{C0685451-8AD0-4335-93F7-4AB1E9767C4C}" destId="{3F08FDF7-2745-4545-8A80-8A5C747D32A2}" srcOrd="0" destOrd="0" presId="urn:microsoft.com/office/officeart/2005/8/layout/vList5"/>
    <dgm:cxn modelId="{8402A533-8738-4CBF-BB6A-CF7A31652FFB}" type="presOf" srcId="{16BA57D5-0D50-47EC-A152-F92597FACBEE}" destId="{61604B1C-C98C-45D1-85A0-C41B78A7F6CA}" srcOrd="0" destOrd="0" presId="urn:microsoft.com/office/officeart/2005/8/layout/vList5"/>
    <dgm:cxn modelId="{FA4534B3-AB1E-4419-8C59-5AADDE2A9869}" srcId="{99891F29-238C-4488-9447-9D2CEE67CEEF}" destId="{873E77FD-89C1-4739-891B-8DF52C4484BE}" srcOrd="7" destOrd="0" parTransId="{6A28E71A-6AA9-4552-9233-9C2A4A606975}" sibTransId="{9110DAE2-6267-4823-9477-0FB14266C913}"/>
    <dgm:cxn modelId="{78E2940D-02ED-452F-9477-9968FE26C696}" type="presOf" srcId="{2AE7E97D-42BE-48A8-AFF6-73E18A83F450}" destId="{A8CBCCBA-0A6D-4AF4-BDF0-C5384B75E045}" srcOrd="0" destOrd="0" presId="urn:microsoft.com/office/officeart/2005/8/layout/vList5"/>
    <dgm:cxn modelId="{25DCE868-DB50-45CA-932D-A6081F845752}" srcId="{99891F29-238C-4488-9447-9D2CEE67CEEF}" destId="{4502A752-89DE-40EF-82C6-F6361D852B2D}" srcOrd="6" destOrd="0" parTransId="{922D7111-F56E-4616-A12E-7D77D85C9DB4}" sibTransId="{B2CDEAAA-8F0B-47C2-BB39-04D7FE048337}"/>
    <dgm:cxn modelId="{D6B20258-53E7-4644-90E4-7F20E880B67A}" type="presOf" srcId="{10562177-BABA-4077-898F-48239CC666A0}" destId="{3E4624DA-54E5-40AF-843A-08114CC545EA}" srcOrd="0" destOrd="0" presId="urn:microsoft.com/office/officeart/2005/8/layout/vList5"/>
    <dgm:cxn modelId="{932B85F5-CD2A-49F3-96B1-61964D72ADDD}" type="presOf" srcId="{89F00127-0440-4BB4-B531-88324F64EF5E}" destId="{6840E483-2A0B-4A56-841F-069934CD931A}" srcOrd="0" destOrd="0" presId="urn:microsoft.com/office/officeart/2005/8/layout/vList5"/>
    <dgm:cxn modelId="{EB34E063-67BD-46F5-A2AD-6537F6BA2AC7}" type="presParOf" srcId="{4C611585-F16B-40D7-AE67-D6D58EC4D149}" destId="{B75A54A8-E189-417D-AA63-CD44D7580684}" srcOrd="0" destOrd="0" presId="urn:microsoft.com/office/officeart/2005/8/layout/vList5"/>
    <dgm:cxn modelId="{1C1DFDFA-9784-457F-8BF6-C9A22F95DDD3}" type="presParOf" srcId="{B75A54A8-E189-417D-AA63-CD44D7580684}" destId="{A8CBCCBA-0A6D-4AF4-BDF0-C5384B75E045}" srcOrd="0" destOrd="0" presId="urn:microsoft.com/office/officeart/2005/8/layout/vList5"/>
    <dgm:cxn modelId="{53D3AFCD-3081-4146-AC2C-57D635567D09}" type="presParOf" srcId="{4C611585-F16B-40D7-AE67-D6D58EC4D149}" destId="{C95A103D-F356-4DDA-AE00-92E829A96878}" srcOrd="1" destOrd="0" presId="urn:microsoft.com/office/officeart/2005/8/layout/vList5"/>
    <dgm:cxn modelId="{A2A0444F-2C17-42AB-9F46-F9E0127D9B65}" type="presParOf" srcId="{4C611585-F16B-40D7-AE67-D6D58EC4D149}" destId="{8C33D229-54F0-4495-8901-CC380F84D16E}" srcOrd="2" destOrd="0" presId="urn:microsoft.com/office/officeart/2005/8/layout/vList5"/>
    <dgm:cxn modelId="{64238970-A31D-44D4-8B0A-F53750C34D0C}" type="presParOf" srcId="{8C33D229-54F0-4495-8901-CC380F84D16E}" destId="{3E4624DA-54E5-40AF-843A-08114CC545EA}" srcOrd="0" destOrd="0" presId="urn:microsoft.com/office/officeart/2005/8/layout/vList5"/>
    <dgm:cxn modelId="{CBC1A34B-2586-4E14-8E39-747A99C39A42}" type="presParOf" srcId="{4C611585-F16B-40D7-AE67-D6D58EC4D149}" destId="{9229FC7F-4D24-481A-9361-AD044B4A31B8}" srcOrd="3" destOrd="0" presId="urn:microsoft.com/office/officeart/2005/8/layout/vList5"/>
    <dgm:cxn modelId="{7E441E3D-19C6-4192-BA5B-96849B0A73F1}" type="presParOf" srcId="{4C611585-F16B-40D7-AE67-D6D58EC4D149}" destId="{4E6C1ED7-7B38-4A52-9880-2F4B7E94C687}" srcOrd="4" destOrd="0" presId="urn:microsoft.com/office/officeart/2005/8/layout/vList5"/>
    <dgm:cxn modelId="{4EE520DB-5DAC-4C96-B0BC-B7375CAA427B}" type="presParOf" srcId="{4E6C1ED7-7B38-4A52-9880-2F4B7E94C687}" destId="{3F08FDF7-2745-4545-8A80-8A5C747D32A2}" srcOrd="0" destOrd="0" presId="urn:microsoft.com/office/officeart/2005/8/layout/vList5"/>
    <dgm:cxn modelId="{C7A5FC39-B4F1-4C10-923F-47B8010EB1E5}" type="presParOf" srcId="{4C611585-F16B-40D7-AE67-D6D58EC4D149}" destId="{529207A2-ECB5-4C3A-97E6-020F774C3F88}" srcOrd="5" destOrd="0" presId="urn:microsoft.com/office/officeart/2005/8/layout/vList5"/>
    <dgm:cxn modelId="{81745D49-82C1-4F48-9FDE-986F79CBECB5}" type="presParOf" srcId="{4C611585-F16B-40D7-AE67-D6D58EC4D149}" destId="{7491BED3-4917-405F-8A2D-D3A2315FBBBB}" srcOrd="6" destOrd="0" presId="urn:microsoft.com/office/officeart/2005/8/layout/vList5"/>
    <dgm:cxn modelId="{683398CE-655E-4A0E-A5EA-6FA74BCF8907}" type="presParOf" srcId="{7491BED3-4917-405F-8A2D-D3A2315FBBBB}" destId="{F2AFA700-8481-458E-89EB-94636FB90098}" srcOrd="0" destOrd="0" presId="urn:microsoft.com/office/officeart/2005/8/layout/vList5"/>
    <dgm:cxn modelId="{4E5239AB-802F-494A-9772-926C0B1A2951}" type="presParOf" srcId="{4C611585-F16B-40D7-AE67-D6D58EC4D149}" destId="{EBD5B6E4-81A0-4F6F-AE98-C86B79F6DC6F}" srcOrd="7" destOrd="0" presId="urn:microsoft.com/office/officeart/2005/8/layout/vList5"/>
    <dgm:cxn modelId="{9831B237-8BA0-40D3-8680-508C24F62930}" type="presParOf" srcId="{4C611585-F16B-40D7-AE67-D6D58EC4D149}" destId="{553CC698-8997-4049-8B0A-CBD3DE1FE930}" srcOrd="8" destOrd="0" presId="urn:microsoft.com/office/officeart/2005/8/layout/vList5"/>
    <dgm:cxn modelId="{7802FFCE-E1DD-4AF2-AB1D-80D4404B47E0}" type="presParOf" srcId="{553CC698-8997-4049-8B0A-CBD3DE1FE930}" destId="{7D0C7376-DA68-433D-BE31-E62AC40BADF0}" srcOrd="0" destOrd="0" presId="urn:microsoft.com/office/officeart/2005/8/layout/vList5"/>
    <dgm:cxn modelId="{4B931B9B-D603-4871-83C6-4DF3955D4362}" type="presParOf" srcId="{4C611585-F16B-40D7-AE67-D6D58EC4D149}" destId="{A7261E52-ED32-48FF-BB47-BD8E71C873BD}" srcOrd="9" destOrd="0" presId="urn:microsoft.com/office/officeart/2005/8/layout/vList5"/>
    <dgm:cxn modelId="{7A043B12-A86F-4777-88B2-2BFEC02A014B}" type="presParOf" srcId="{4C611585-F16B-40D7-AE67-D6D58EC4D149}" destId="{CD7EBB89-0C0C-44F5-8F06-B1212F36A636}" srcOrd="10" destOrd="0" presId="urn:microsoft.com/office/officeart/2005/8/layout/vList5"/>
    <dgm:cxn modelId="{ED293EE7-562B-45D4-9611-A57D9456C954}" type="presParOf" srcId="{CD7EBB89-0C0C-44F5-8F06-B1212F36A636}" destId="{6840E483-2A0B-4A56-841F-069934CD931A}" srcOrd="0" destOrd="0" presId="urn:microsoft.com/office/officeart/2005/8/layout/vList5"/>
    <dgm:cxn modelId="{46571A53-6849-402D-B010-EE71957122ED}" type="presParOf" srcId="{4C611585-F16B-40D7-AE67-D6D58EC4D149}" destId="{F2E25722-8340-43C2-85FC-5B3792A560DE}" srcOrd="11" destOrd="0" presId="urn:microsoft.com/office/officeart/2005/8/layout/vList5"/>
    <dgm:cxn modelId="{7237D8DD-8DD5-495C-B8C9-3E84B751AE59}" type="presParOf" srcId="{4C611585-F16B-40D7-AE67-D6D58EC4D149}" destId="{F5B84E50-8C82-4A5B-9398-C398922E1850}" srcOrd="12" destOrd="0" presId="urn:microsoft.com/office/officeart/2005/8/layout/vList5"/>
    <dgm:cxn modelId="{6DD6D4F8-C73C-46D5-B232-3BB973CCAE43}" type="presParOf" srcId="{F5B84E50-8C82-4A5B-9398-C398922E1850}" destId="{AF7521DB-DF99-4AC5-9421-D77A35F3CF07}" srcOrd="0" destOrd="0" presId="urn:microsoft.com/office/officeart/2005/8/layout/vList5"/>
    <dgm:cxn modelId="{6E32E52F-3077-410E-862A-C19C1E546BB2}" type="presParOf" srcId="{4C611585-F16B-40D7-AE67-D6D58EC4D149}" destId="{6F31AD42-A4E2-4AB3-8228-6959FF88241D}" srcOrd="13" destOrd="0" presId="urn:microsoft.com/office/officeart/2005/8/layout/vList5"/>
    <dgm:cxn modelId="{A7CE732A-92F3-4F07-B676-1C29E210BDDC}" type="presParOf" srcId="{4C611585-F16B-40D7-AE67-D6D58EC4D149}" destId="{6C4E5C14-E4B0-4D54-A043-31459BE2FC37}" srcOrd="14" destOrd="0" presId="urn:microsoft.com/office/officeart/2005/8/layout/vList5"/>
    <dgm:cxn modelId="{644ADB52-4C9A-4C4C-A304-B9861B61CD70}" type="presParOf" srcId="{6C4E5C14-E4B0-4D54-A043-31459BE2FC37}" destId="{6458D48F-D234-4336-8F6B-E7FF8DAAA7F5}" srcOrd="0" destOrd="0" presId="urn:microsoft.com/office/officeart/2005/8/layout/vList5"/>
    <dgm:cxn modelId="{750BEAC0-DC51-4B57-A686-7FB7461C0F1E}" type="presParOf" srcId="{4C611585-F16B-40D7-AE67-D6D58EC4D149}" destId="{EC634389-D483-438E-837F-79E3ED8D5DC8}" srcOrd="15" destOrd="0" presId="urn:microsoft.com/office/officeart/2005/8/layout/vList5"/>
    <dgm:cxn modelId="{2F21B7E6-36D9-4751-B7FB-92C80AB0A48C}" type="presParOf" srcId="{4C611585-F16B-40D7-AE67-D6D58EC4D149}" destId="{83F1A067-251E-4667-BA09-59E53384E83F}" srcOrd="16" destOrd="0" presId="urn:microsoft.com/office/officeart/2005/8/layout/vList5"/>
    <dgm:cxn modelId="{0A687CF1-A133-418A-BC1B-321B3E8C211F}" type="presParOf" srcId="{83F1A067-251E-4667-BA09-59E53384E83F}" destId="{61604B1C-C98C-45D1-85A0-C41B78A7F6CA}" srcOrd="0" destOrd="0" presId="urn:microsoft.com/office/officeart/2005/8/layout/vList5"/>
    <dgm:cxn modelId="{9931DB0D-2086-4CB7-859F-C34314CD513B}" type="presParOf" srcId="{4C611585-F16B-40D7-AE67-D6D58EC4D149}" destId="{ED3FED3C-3FD6-4E32-8FA6-19425B83D786}" srcOrd="17" destOrd="0" presId="urn:microsoft.com/office/officeart/2005/8/layout/vList5"/>
    <dgm:cxn modelId="{21D2D7BF-C9F9-4CAA-9FED-781448445E7F}" type="presParOf" srcId="{4C611585-F16B-40D7-AE67-D6D58EC4D149}" destId="{91E3036E-385D-4B6B-9444-19E5A04DFB33}" srcOrd="18" destOrd="0" presId="urn:microsoft.com/office/officeart/2005/8/layout/vList5"/>
    <dgm:cxn modelId="{D48C6CC9-75E5-43ED-AECF-5DA5133A5D1D}" type="presParOf" srcId="{91E3036E-385D-4B6B-9444-19E5A04DFB33}" destId="{9310B97F-1902-426F-A92E-2E52E1E0CE77}" srcOrd="0" destOrd="0" presId="urn:microsoft.com/office/officeart/2005/8/layout/vList5"/>
    <dgm:cxn modelId="{4C504E0B-04AD-4EA9-94F9-D86D2D68C90C}" type="presParOf" srcId="{4C611585-F16B-40D7-AE67-D6D58EC4D149}" destId="{57AB2006-D475-4D93-AC72-06C8D474F96C}" srcOrd="19" destOrd="0" presId="urn:microsoft.com/office/officeart/2005/8/layout/vList5"/>
    <dgm:cxn modelId="{5FD73265-D6C4-4504-B36C-C252CEFAFF4D}" type="presParOf" srcId="{4C611585-F16B-40D7-AE67-D6D58EC4D149}" destId="{B574A87C-8882-4FF7-80AB-235494C513E0}" srcOrd="20" destOrd="0" presId="urn:microsoft.com/office/officeart/2005/8/layout/vList5"/>
    <dgm:cxn modelId="{F965D60A-586D-457A-95D6-147485221090}" type="presParOf" srcId="{B574A87C-8882-4FF7-80AB-235494C513E0}" destId="{3B43D4AE-3316-49AF-B35B-DA41C7228F58}" srcOrd="0" destOrd="0" presId="urn:microsoft.com/office/officeart/2005/8/layout/vList5"/>
    <dgm:cxn modelId="{7CA595A3-4694-4D05-8EAD-3676F5655CBD}" type="presParOf" srcId="{4C611585-F16B-40D7-AE67-D6D58EC4D149}" destId="{2C54D65C-EB5C-4728-A247-6C3A65BA4449}" srcOrd="21" destOrd="0" presId="urn:microsoft.com/office/officeart/2005/8/layout/vList5"/>
    <dgm:cxn modelId="{1F1E016F-DD85-4ABA-B695-6C5A5668CD61}" type="presParOf" srcId="{4C611585-F16B-40D7-AE67-D6D58EC4D149}" destId="{2ED92009-824D-47F3-BF30-BCE99A3C1D44}" srcOrd="22" destOrd="0" presId="urn:microsoft.com/office/officeart/2005/8/layout/vList5"/>
    <dgm:cxn modelId="{D8A777A1-07A3-40B7-A03C-670CE64561D5}" type="presParOf" srcId="{2ED92009-824D-47F3-BF30-BCE99A3C1D44}" destId="{069F82EF-53FB-4ACF-A39A-654E97123B09}" srcOrd="0" destOrd="0" presId="urn:microsoft.com/office/officeart/2005/8/layout/vList5"/>
  </dgm:cxnLst>
  <dgm:bg>
    <a:blipFill>
      <a:blip xmlns:r="http://schemas.openxmlformats.org/officeDocument/2006/relationships" r:embed="rId1"/>
      <a:tile tx="0" ty="0" sx="100000" sy="100000" flip="none" algn="tl"/>
    </a:blip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949DA6-480B-4347-BF25-C07E0CD0B4B0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7693B6B-47FB-454F-B8BB-B79472E78F06}">
      <dgm:prSet/>
      <dgm:spPr/>
      <dgm:t>
        <a:bodyPr/>
        <a:lstStyle/>
        <a:p>
          <a:pPr rtl="0"/>
          <a:r>
            <a:rPr lang="ru-RU" dirty="0" smtClean="0"/>
            <a:t>название рынка</a:t>
          </a:r>
          <a:endParaRPr lang="ru-RU" dirty="0"/>
        </a:p>
      </dgm:t>
    </dgm:pt>
    <dgm:pt modelId="{FA9AC818-34AA-4B20-BEEF-7BE8672DE981}" type="parTrans" cxnId="{196C508F-D22A-45D0-8A5F-8F900360EBFA}">
      <dgm:prSet/>
      <dgm:spPr/>
      <dgm:t>
        <a:bodyPr/>
        <a:lstStyle/>
        <a:p>
          <a:endParaRPr lang="ru-RU"/>
        </a:p>
      </dgm:t>
    </dgm:pt>
    <dgm:pt modelId="{445552A1-DBB6-45C0-991C-681F270BCFF2}" type="sibTrans" cxnId="{196C508F-D22A-45D0-8A5F-8F900360EBFA}">
      <dgm:prSet/>
      <dgm:spPr/>
      <dgm:t>
        <a:bodyPr/>
        <a:lstStyle/>
        <a:p>
          <a:endParaRPr lang="ru-RU"/>
        </a:p>
      </dgm:t>
    </dgm:pt>
    <dgm:pt modelId="{D996564C-3EA1-4CCE-908C-94FD484CDEC4}">
      <dgm:prSet/>
      <dgm:spPr/>
      <dgm:t>
        <a:bodyPr/>
        <a:lstStyle/>
        <a:p>
          <a:pPr rtl="0"/>
          <a:r>
            <a:rPr lang="ru-RU" dirty="0" smtClean="0"/>
            <a:t>рыночная структура</a:t>
          </a:r>
          <a:endParaRPr lang="ru-RU" dirty="0"/>
        </a:p>
      </dgm:t>
    </dgm:pt>
    <dgm:pt modelId="{DA906E13-BE08-46F8-972C-2657E5B1D10D}" type="parTrans" cxnId="{2681F8F8-B3EF-40BC-B37C-CE4A9F3984DC}">
      <dgm:prSet/>
      <dgm:spPr/>
      <dgm:t>
        <a:bodyPr/>
        <a:lstStyle/>
        <a:p>
          <a:endParaRPr lang="ru-RU"/>
        </a:p>
      </dgm:t>
    </dgm:pt>
    <dgm:pt modelId="{554ADE38-C543-49C9-857E-2859114B8AB2}" type="sibTrans" cxnId="{2681F8F8-B3EF-40BC-B37C-CE4A9F3984DC}">
      <dgm:prSet/>
      <dgm:spPr/>
      <dgm:t>
        <a:bodyPr/>
        <a:lstStyle/>
        <a:p>
          <a:endParaRPr lang="ru-RU"/>
        </a:p>
      </dgm:t>
    </dgm:pt>
    <dgm:pt modelId="{713CC7B0-320F-4E17-9043-7D001AA441F4}">
      <dgm:prSet/>
      <dgm:spPr/>
      <dgm:t>
        <a:bodyPr/>
        <a:lstStyle/>
        <a:p>
          <a:pPr rtl="0"/>
          <a:r>
            <a:rPr lang="ru-RU" dirty="0" smtClean="0"/>
            <a:t>признаки</a:t>
          </a:r>
          <a:endParaRPr lang="ru-RU" dirty="0"/>
        </a:p>
      </dgm:t>
    </dgm:pt>
    <dgm:pt modelId="{81DC48B8-E29C-448B-93EC-0810AB9FED77}" type="parTrans" cxnId="{D0B4CC67-337A-4682-87B9-5125608EBF55}">
      <dgm:prSet/>
      <dgm:spPr/>
      <dgm:t>
        <a:bodyPr/>
        <a:lstStyle/>
        <a:p>
          <a:endParaRPr lang="ru-RU"/>
        </a:p>
      </dgm:t>
    </dgm:pt>
    <dgm:pt modelId="{869CBE61-11B1-4244-8D8B-3F526A98D905}" type="sibTrans" cxnId="{D0B4CC67-337A-4682-87B9-5125608EBF55}">
      <dgm:prSet/>
      <dgm:spPr/>
      <dgm:t>
        <a:bodyPr/>
        <a:lstStyle/>
        <a:p>
          <a:endParaRPr lang="ru-RU"/>
        </a:p>
      </dgm:t>
    </dgm:pt>
    <dgm:pt modelId="{2A626512-D5AB-47EC-B4D3-FA4E344FAE55}">
      <dgm:prSet/>
      <dgm:spPr/>
      <dgm:t>
        <a:bodyPr/>
        <a:lstStyle/>
        <a:p>
          <a:pPr rtl="0"/>
          <a:r>
            <a:rPr lang="ru-RU" dirty="0" smtClean="0"/>
            <a:t>вопросы</a:t>
          </a:r>
          <a:endParaRPr lang="ru-RU" dirty="0"/>
        </a:p>
      </dgm:t>
    </dgm:pt>
    <dgm:pt modelId="{6C088754-C9AA-432F-87E7-3D0D78C34152}" type="parTrans" cxnId="{55A0D194-6213-4DEA-B777-01F13CB1A012}">
      <dgm:prSet/>
      <dgm:spPr/>
      <dgm:t>
        <a:bodyPr/>
        <a:lstStyle/>
        <a:p>
          <a:endParaRPr lang="ru-RU"/>
        </a:p>
      </dgm:t>
    </dgm:pt>
    <dgm:pt modelId="{3C9422E2-E612-4ECB-A43F-252B7B93B1F4}" type="sibTrans" cxnId="{55A0D194-6213-4DEA-B777-01F13CB1A012}">
      <dgm:prSet/>
      <dgm:spPr/>
      <dgm:t>
        <a:bodyPr/>
        <a:lstStyle/>
        <a:p>
          <a:endParaRPr lang="ru-RU"/>
        </a:p>
      </dgm:t>
    </dgm:pt>
    <dgm:pt modelId="{724AEC2F-E8EF-4E17-95F8-F3F6EF2150CB}" type="pres">
      <dgm:prSet presAssocID="{0F949DA6-480B-4347-BF25-C07E0CD0B4B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47FE038-F08E-47E4-BB6B-5A8B076A5560}" type="pres">
      <dgm:prSet presAssocID="{0F949DA6-480B-4347-BF25-C07E0CD0B4B0}" presName="pyramid" presStyleLbl="node1" presStyleIdx="0" presStyleCnt="1"/>
      <dgm:spPr/>
    </dgm:pt>
    <dgm:pt modelId="{7CC9F87B-C25D-4FD5-A4CF-AA80F9B1EBA1}" type="pres">
      <dgm:prSet presAssocID="{0F949DA6-480B-4347-BF25-C07E0CD0B4B0}" presName="theList" presStyleCnt="0"/>
      <dgm:spPr/>
    </dgm:pt>
    <dgm:pt modelId="{7EF182AF-D097-4F9F-BE6D-10213C4823FA}" type="pres">
      <dgm:prSet presAssocID="{17693B6B-47FB-454F-B8BB-B79472E78F06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2425F-A384-40DF-A39A-33B38C3946A4}" type="pres">
      <dgm:prSet presAssocID="{17693B6B-47FB-454F-B8BB-B79472E78F06}" presName="aSpace" presStyleCnt="0"/>
      <dgm:spPr/>
    </dgm:pt>
    <dgm:pt modelId="{2062A7C9-8950-43BC-BC89-AB1FC9069445}" type="pres">
      <dgm:prSet presAssocID="{D996564C-3EA1-4CCE-908C-94FD484CDEC4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77D48-4463-445C-A7C8-4D10F9F9D771}" type="pres">
      <dgm:prSet presAssocID="{D996564C-3EA1-4CCE-908C-94FD484CDEC4}" presName="aSpace" presStyleCnt="0"/>
      <dgm:spPr/>
    </dgm:pt>
    <dgm:pt modelId="{C2523515-F6F5-4616-B28A-01237868C713}" type="pres">
      <dgm:prSet presAssocID="{713CC7B0-320F-4E17-9043-7D001AA441F4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D39EB-59B3-471C-90B8-9941A47691C7}" type="pres">
      <dgm:prSet presAssocID="{713CC7B0-320F-4E17-9043-7D001AA441F4}" presName="aSpace" presStyleCnt="0"/>
      <dgm:spPr/>
    </dgm:pt>
    <dgm:pt modelId="{E6FE526A-5DA1-4676-B1DA-324CCF662770}" type="pres">
      <dgm:prSet presAssocID="{2A626512-D5AB-47EC-B4D3-FA4E344FAE5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33343-907F-4769-AD8F-7B26333B2B3B}" type="pres">
      <dgm:prSet presAssocID="{2A626512-D5AB-47EC-B4D3-FA4E344FAE55}" presName="aSpace" presStyleCnt="0"/>
      <dgm:spPr/>
    </dgm:pt>
  </dgm:ptLst>
  <dgm:cxnLst>
    <dgm:cxn modelId="{55A0D194-6213-4DEA-B777-01F13CB1A012}" srcId="{0F949DA6-480B-4347-BF25-C07E0CD0B4B0}" destId="{2A626512-D5AB-47EC-B4D3-FA4E344FAE55}" srcOrd="3" destOrd="0" parTransId="{6C088754-C9AA-432F-87E7-3D0D78C34152}" sibTransId="{3C9422E2-E612-4ECB-A43F-252B7B93B1F4}"/>
    <dgm:cxn modelId="{6C7E9597-493E-4C9A-BA4A-5A2AAFA1D436}" type="presOf" srcId="{2A626512-D5AB-47EC-B4D3-FA4E344FAE55}" destId="{E6FE526A-5DA1-4676-B1DA-324CCF662770}" srcOrd="0" destOrd="0" presId="urn:microsoft.com/office/officeart/2005/8/layout/pyramid2"/>
    <dgm:cxn modelId="{2681F8F8-B3EF-40BC-B37C-CE4A9F3984DC}" srcId="{0F949DA6-480B-4347-BF25-C07E0CD0B4B0}" destId="{D996564C-3EA1-4CCE-908C-94FD484CDEC4}" srcOrd="1" destOrd="0" parTransId="{DA906E13-BE08-46F8-972C-2657E5B1D10D}" sibTransId="{554ADE38-C543-49C9-857E-2859114B8AB2}"/>
    <dgm:cxn modelId="{C8C63B1D-4C8E-44AC-A507-72E83D2516CD}" type="presOf" srcId="{17693B6B-47FB-454F-B8BB-B79472E78F06}" destId="{7EF182AF-D097-4F9F-BE6D-10213C4823FA}" srcOrd="0" destOrd="0" presId="urn:microsoft.com/office/officeart/2005/8/layout/pyramid2"/>
    <dgm:cxn modelId="{196C508F-D22A-45D0-8A5F-8F900360EBFA}" srcId="{0F949DA6-480B-4347-BF25-C07E0CD0B4B0}" destId="{17693B6B-47FB-454F-B8BB-B79472E78F06}" srcOrd="0" destOrd="0" parTransId="{FA9AC818-34AA-4B20-BEEF-7BE8672DE981}" sibTransId="{445552A1-DBB6-45C0-991C-681F270BCFF2}"/>
    <dgm:cxn modelId="{7DAD41B1-54B7-4BA6-B3C9-4E6D20A0B3F5}" type="presOf" srcId="{D996564C-3EA1-4CCE-908C-94FD484CDEC4}" destId="{2062A7C9-8950-43BC-BC89-AB1FC9069445}" srcOrd="0" destOrd="0" presId="urn:microsoft.com/office/officeart/2005/8/layout/pyramid2"/>
    <dgm:cxn modelId="{D0B4CC67-337A-4682-87B9-5125608EBF55}" srcId="{0F949DA6-480B-4347-BF25-C07E0CD0B4B0}" destId="{713CC7B0-320F-4E17-9043-7D001AA441F4}" srcOrd="2" destOrd="0" parTransId="{81DC48B8-E29C-448B-93EC-0810AB9FED77}" sibTransId="{869CBE61-11B1-4244-8D8B-3F526A98D905}"/>
    <dgm:cxn modelId="{9F04A4E8-94E3-47B0-B7A3-57F0BC96C1EC}" type="presOf" srcId="{713CC7B0-320F-4E17-9043-7D001AA441F4}" destId="{C2523515-F6F5-4616-B28A-01237868C713}" srcOrd="0" destOrd="0" presId="urn:microsoft.com/office/officeart/2005/8/layout/pyramid2"/>
    <dgm:cxn modelId="{2E180751-B9AD-4B4D-A41F-69B230757E07}" type="presOf" srcId="{0F949DA6-480B-4347-BF25-C07E0CD0B4B0}" destId="{724AEC2F-E8EF-4E17-95F8-F3F6EF2150CB}" srcOrd="0" destOrd="0" presId="urn:microsoft.com/office/officeart/2005/8/layout/pyramid2"/>
    <dgm:cxn modelId="{6AC8F44B-380D-405D-95AE-03242587E1A7}" type="presParOf" srcId="{724AEC2F-E8EF-4E17-95F8-F3F6EF2150CB}" destId="{E47FE038-F08E-47E4-BB6B-5A8B076A5560}" srcOrd="0" destOrd="0" presId="urn:microsoft.com/office/officeart/2005/8/layout/pyramid2"/>
    <dgm:cxn modelId="{6183BBB8-3BCD-4610-92EF-5F54489A8A68}" type="presParOf" srcId="{724AEC2F-E8EF-4E17-95F8-F3F6EF2150CB}" destId="{7CC9F87B-C25D-4FD5-A4CF-AA80F9B1EBA1}" srcOrd="1" destOrd="0" presId="urn:microsoft.com/office/officeart/2005/8/layout/pyramid2"/>
    <dgm:cxn modelId="{DC5F549B-C687-4195-989C-19B7E27B6251}" type="presParOf" srcId="{7CC9F87B-C25D-4FD5-A4CF-AA80F9B1EBA1}" destId="{7EF182AF-D097-4F9F-BE6D-10213C4823FA}" srcOrd="0" destOrd="0" presId="urn:microsoft.com/office/officeart/2005/8/layout/pyramid2"/>
    <dgm:cxn modelId="{47FBD4A0-A2F9-4A45-A5EB-48B998838BF9}" type="presParOf" srcId="{7CC9F87B-C25D-4FD5-A4CF-AA80F9B1EBA1}" destId="{CD22425F-A384-40DF-A39A-33B38C3946A4}" srcOrd="1" destOrd="0" presId="urn:microsoft.com/office/officeart/2005/8/layout/pyramid2"/>
    <dgm:cxn modelId="{3A8FB105-6776-4F5C-8C2F-ECF0051EAD53}" type="presParOf" srcId="{7CC9F87B-C25D-4FD5-A4CF-AA80F9B1EBA1}" destId="{2062A7C9-8950-43BC-BC89-AB1FC9069445}" srcOrd="2" destOrd="0" presId="urn:microsoft.com/office/officeart/2005/8/layout/pyramid2"/>
    <dgm:cxn modelId="{D810380A-0182-4AA9-84A3-999CA967D9EE}" type="presParOf" srcId="{7CC9F87B-C25D-4FD5-A4CF-AA80F9B1EBA1}" destId="{D2577D48-4463-445C-A7C8-4D10F9F9D771}" srcOrd="3" destOrd="0" presId="urn:microsoft.com/office/officeart/2005/8/layout/pyramid2"/>
    <dgm:cxn modelId="{61E49E89-0DEF-479F-AAFA-621C732BB362}" type="presParOf" srcId="{7CC9F87B-C25D-4FD5-A4CF-AA80F9B1EBA1}" destId="{C2523515-F6F5-4616-B28A-01237868C713}" srcOrd="4" destOrd="0" presId="urn:microsoft.com/office/officeart/2005/8/layout/pyramid2"/>
    <dgm:cxn modelId="{987775E8-265C-44E4-83B2-4EEF4B741573}" type="presParOf" srcId="{7CC9F87B-C25D-4FD5-A4CF-AA80F9B1EBA1}" destId="{9FCD39EB-59B3-471C-90B8-9941A47691C7}" srcOrd="5" destOrd="0" presId="urn:microsoft.com/office/officeart/2005/8/layout/pyramid2"/>
    <dgm:cxn modelId="{B7B2CB77-1E3C-4EFF-AF82-955E72C824F6}" type="presParOf" srcId="{7CC9F87B-C25D-4FD5-A4CF-AA80F9B1EBA1}" destId="{E6FE526A-5DA1-4676-B1DA-324CCF662770}" srcOrd="6" destOrd="0" presId="urn:microsoft.com/office/officeart/2005/8/layout/pyramid2"/>
    <dgm:cxn modelId="{FC6652E7-F91B-41A3-AEC5-F44B26C67E86}" type="presParOf" srcId="{7CC9F87B-C25D-4FD5-A4CF-AA80F9B1EBA1}" destId="{DE133343-907F-4769-AD8F-7B26333B2B3B}" srcOrd="7" destOrd="0" presId="urn:microsoft.com/office/officeart/2005/8/layout/pyramid2"/>
  </dgm:cxnLst>
  <dgm:bg>
    <a:blipFill>
      <a:blip xmlns:r="http://schemas.openxmlformats.org/officeDocument/2006/relationships" r:embed="rId1"/>
      <a:tile tx="0" ty="0" sx="100000" sy="100000" flip="none" algn="tl"/>
    </a:blip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891F29-238C-4488-9447-9D2CEE67CEEF}" type="doc">
      <dgm:prSet loTypeId="urn:microsoft.com/office/officeart/2005/8/layout/vList5" loCatId="list" qsTypeId="urn:microsoft.com/office/officeart/2005/8/quickstyle/3d7" qsCatId="3D" csTypeId="urn:microsoft.com/office/officeart/2005/8/colors/accent2_3" csCatId="accent2"/>
      <dgm:spPr/>
      <dgm:t>
        <a:bodyPr/>
        <a:lstStyle/>
        <a:p>
          <a:endParaRPr lang="ru-RU"/>
        </a:p>
      </dgm:t>
    </dgm:pt>
    <dgm:pt modelId="{2AE7E97D-42BE-48A8-AFF6-73E18A83F450}">
      <dgm:prSet/>
      <dgm:spPr/>
      <dgm:t>
        <a:bodyPr/>
        <a:lstStyle/>
        <a:p>
          <a:pPr rtl="0"/>
          <a:r>
            <a:rPr lang="ru-RU" dirty="0" smtClean="0"/>
            <a:t>Ответы.</a:t>
          </a:r>
          <a:endParaRPr lang="ru-RU" dirty="0"/>
        </a:p>
      </dgm:t>
    </dgm:pt>
    <dgm:pt modelId="{397C84A9-4C3E-4B7F-B83A-4EBF90FEB2A2}" type="parTrans" cxnId="{B31F0210-44BB-493B-85FD-F54E967F8BB0}">
      <dgm:prSet/>
      <dgm:spPr/>
      <dgm:t>
        <a:bodyPr/>
        <a:lstStyle/>
        <a:p>
          <a:endParaRPr lang="ru-RU"/>
        </a:p>
      </dgm:t>
    </dgm:pt>
    <dgm:pt modelId="{9295B1CE-DA23-4A03-B076-4774AB485A92}" type="sibTrans" cxnId="{B31F0210-44BB-493B-85FD-F54E967F8BB0}">
      <dgm:prSet/>
      <dgm:spPr/>
      <dgm:t>
        <a:bodyPr/>
        <a:lstStyle/>
        <a:p>
          <a:endParaRPr lang="ru-RU"/>
        </a:p>
      </dgm:t>
    </dgm:pt>
    <dgm:pt modelId="{C8FBCC3E-0B93-4D1F-B962-383B94B369D9}">
      <dgm:prSet/>
      <dgm:spPr/>
      <dgm:t>
        <a:bodyPr/>
        <a:lstStyle/>
        <a:p>
          <a:pPr rtl="0"/>
          <a:endParaRPr lang="ru-RU" dirty="0"/>
        </a:p>
      </dgm:t>
    </dgm:pt>
    <dgm:pt modelId="{53F141A0-4CD7-4639-B9BB-19085C920347}" type="sibTrans" cxnId="{966C15DC-E35B-45B8-B3F5-C932C6106B6F}">
      <dgm:prSet/>
      <dgm:spPr/>
      <dgm:t>
        <a:bodyPr/>
        <a:lstStyle/>
        <a:p>
          <a:endParaRPr lang="ru-RU"/>
        </a:p>
      </dgm:t>
    </dgm:pt>
    <dgm:pt modelId="{CFD8C247-7C2F-4B2B-8C51-5E1C152117E1}" type="parTrans" cxnId="{966C15DC-E35B-45B8-B3F5-C932C6106B6F}">
      <dgm:prSet/>
      <dgm:spPr/>
      <dgm:t>
        <a:bodyPr/>
        <a:lstStyle/>
        <a:p>
          <a:endParaRPr lang="ru-RU"/>
        </a:p>
      </dgm:t>
    </dgm:pt>
    <dgm:pt modelId="{4010FE78-C632-4D1A-905D-8FB7B07EF768}">
      <dgm:prSet/>
      <dgm:spPr/>
      <dgm:t>
        <a:bodyPr/>
        <a:lstStyle/>
        <a:p>
          <a:pPr rtl="0"/>
          <a:r>
            <a:rPr lang="ru-RU" dirty="0" smtClean="0"/>
            <a:t>10. К. -8</a:t>
          </a:r>
          <a:endParaRPr lang="ru-RU" dirty="0"/>
        </a:p>
      </dgm:t>
    </dgm:pt>
    <dgm:pt modelId="{A06579D5-7086-4C1F-A48E-2C899E9C7C6B}" type="sibTrans" cxnId="{86F62F0A-E2F2-43EA-ADB1-7F187FB3C8F8}">
      <dgm:prSet/>
      <dgm:spPr/>
      <dgm:t>
        <a:bodyPr/>
        <a:lstStyle/>
        <a:p>
          <a:endParaRPr lang="ru-RU"/>
        </a:p>
      </dgm:t>
    </dgm:pt>
    <dgm:pt modelId="{8FAAADC3-3653-4822-9F9F-1E767316D707}" type="parTrans" cxnId="{86F62F0A-E2F2-43EA-ADB1-7F187FB3C8F8}">
      <dgm:prSet/>
      <dgm:spPr/>
      <dgm:t>
        <a:bodyPr/>
        <a:lstStyle/>
        <a:p>
          <a:endParaRPr lang="ru-RU"/>
        </a:p>
      </dgm:t>
    </dgm:pt>
    <dgm:pt modelId="{67E8DC16-FD67-4739-94A9-ACECED5548E0}">
      <dgm:prSet/>
      <dgm:spPr/>
      <dgm:t>
        <a:bodyPr/>
        <a:lstStyle/>
        <a:p>
          <a:pPr rtl="0"/>
          <a:r>
            <a:rPr lang="ru-RU" dirty="0" smtClean="0"/>
            <a:t>9. И. -3</a:t>
          </a:r>
          <a:endParaRPr lang="ru-RU" dirty="0"/>
        </a:p>
      </dgm:t>
    </dgm:pt>
    <dgm:pt modelId="{942FCFD9-3C03-4491-80FE-134FB412EDF1}" type="sibTrans" cxnId="{00E764FC-BEC7-4555-A7B7-F7925044A244}">
      <dgm:prSet/>
      <dgm:spPr/>
      <dgm:t>
        <a:bodyPr/>
        <a:lstStyle/>
        <a:p>
          <a:endParaRPr lang="ru-RU"/>
        </a:p>
      </dgm:t>
    </dgm:pt>
    <dgm:pt modelId="{6DDDAEAB-69C6-465E-AFEC-DD44CEDCBC9C}" type="parTrans" cxnId="{00E764FC-BEC7-4555-A7B7-F7925044A244}">
      <dgm:prSet/>
      <dgm:spPr/>
      <dgm:t>
        <a:bodyPr/>
        <a:lstStyle/>
        <a:p>
          <a:endParaRPr lang="ru-RU"/>
        </a:p>
      </dgm:t>
    </dgm:pt>
    <dgm:pt modelId="{16BA57D5-0D50-47EC-A152-F92597FACBEE}">
      <dgm:prSet/>
      <dgm:spPr/>
      <dgm:t>
        <a:bodyPr/>
        <a:lstStyle/>
        <a:p>
          <a:pPr rtl="0"/>
          <a:r>
            <a:rPr lang="ru-RU" dirty="0" smtClean="0"/>
            <a:t>8. З. -7</a:t>
          </a:r>
          <a:endParaRPr lang="ru-RU" dirty="0"/>
        </a:p>
      </dgm:t>
    </dgm:pt>
    <dgm:pt modelId="{4A44C263-9989-4A98-99E6-1B6D69F2825F}" type="sibTrans" cxnId="{66D5EC24-BCC0-4A2A-B502-31DA97D10E92}">
      <dgm:prSet/>
      <dgm:spPr/>
      <dgm:t>
        <a:bodyPr/>
        <a:lstStyle/>
        <a:p>
          <a:endParaRPr lang="ru-RU"/>
        </a:p>
      </dgm:t>
    </dgm:pt>
    <dgm:pt modelId="{2C8DBD81-7697-4E0F-982D-2C10335E8B7F}" type="parTrans" cxnId="{66D5EC24-BCC0-4A2A-B502-31DA97D10E92}">
      <dgm:prSet/>
      <dgm:spPr/>
      <dgm:t>
        <a:bodyPr/>
        <a:lstStyle/>
        <a:p>
          <a:endParaRPr lang="ru-RU"/>
        </a:p>
      </dgm:t>
    </dgm:pt>
    <dgm:pt modelId="{873E77FD-89C1-4739-891B-8DF52C4484BE}">
      <dgm:prSet/>
      <dgm:spPr/>
      <dgm:t>
        <a:bodyPr/>
        <a:lstStyle/>
        <a:p>
          <a:pPr rtl="0"/>
          <a:r>
            <a:rPr lang="ru-RU" dirty="0" smtClean="0"/>
            <a:t>7. Ж. -6</a:t>
          </a:r>
          <a:endParaRPr lang="ru-RU" dirty="0"/>
        </a:p>
      </dgm:t>
    </dgm:pt>
    <dgm:pt modelId="{9110DAE2-6267-4823-9477-0FB14266C913}" type="sibTrans" cxnId="{FA4534B3-AB1E-4419-8C59-5AADDE2A9869}">
      <dgm:prSet/>
      <dgm:spPr/>
      <dgm:t>
        <a:bodyPr/>
        <a:lstStyle/>
        <a:p>
          <a:endParaRPr lang="ru-RU"/>
        </a:p>
      </dgm:t>
    </dgm:pt>
    <dgm:pt modelId="{6A28E71A-6AA9-4552-9233-9C2A4A606975}" type="parTrans" cxnId="{FA4534B3-AB1E-4419-8C59-5AADDE2A9869}">
      <dgm:prSet/>
      <dgm:spPr/>
      <dgm:t>
        <a:bodyPr/>
        <a:lstStyle/>
        <a:p>
          <a:endParaRPr lang="ru-RU"/>
        </a:p>
      </dgm:t>
    </dgm:pt>
    <dgm:pt modelId="{4502A752-89DE-40EF-82C6-F6361D852B2D}">
      <dgm:prSet/>
      <dgm:spPr/>
      <dgm:t>
        <a:bodyPr/>
        <a:lstStyle/>
        <a:p>
          <a:pPr rtl="0"/>
          <a:r>
            <a:rPr lang="ru-RU" dirty="0" smtClean="0"/>
            <a:t>6. Е. -2</a:t>
          </a:r>
          <a:endParaRPr lang="ru-RU" dirty="0"/>
        </a:p>
      </dgm:t>
    </dgm:pt>
    <dgm:pt modelId="{B2CDEAAA-8F0B-47C2-BB39-04D7FE048337}" type="sibTrans" cxnId="{25DCE868-DB50-45CA-932D-A6081F845752}">
      <dgm:prSet/>
      <dgm:spPr/>
      <dgm:t>
        <a:bodyPr/>
        <a:lstStyle/>
        <a:p>
          <a:endParaRPr lang="ru-RU"/>
        </a:p>
      </dgm:t>
    </dgm:pt>
    <dgm:pt modelId="{922D7111-F56E-4616-A12E-7D77D85C9DB4}" type="parTrans" cxnId="{25DCE868-DB50-45CA-932D-A6081F845752}">
      <dgm:prSet/>
      <dgm:spPr/>
      <dgm:t>
        <a:bodyPr/>
        <a:lstStyle/>
        <a:p>
          <a:endParaRPr lang="ru-RU"/>
        </a:p>
      </dgm:t>
    </dgm:pt>
    <dgm:pt modelId="{89F00127-0440-4BB4-B531-88324F64EF5E}">
      <dgm:prSet/>
      <dgm:spPr/>
      <dgm:t>
        <a:bodyPr/>
        <a:lstStyle/>
        <a:p>
          <a:pPr rtl="0"/>
          <a:r>
            <a:rPr lang="ru-RU" dirty="0" smtClean="0"/>
            <a:t>5. Д. -9,10</a:t>
          </a:r>
          <a:endParaRPr lang="ru-RU" dirty="0"/>
        </a:p>
      </dgm:t>
    </dgm:pt>
    <dgm:pt modelId="{9D10A722-2FA0-47A3-A851-8BB15A5C6A40}" type="sibTrans" cxnId="{16C00785-0AEA-4165-8EEE-CD8824C9EB24}">
      <dgm:prSet/>
      <dgm:spPr/>
      <dgm:t>
        <a:bodyPr/>
        <a:lstStyle/>
        <a:p>
          <a:endParaRPr lang="ru-RU"/>
        </a:p>
      </dgm:t>
    </dgm:pt>
    <dgm:pt modelId="{5A7F840B-AC0B-4AF4-95EB-2AED1D93D311}" type="parTrans" cxnId="{16C00785-0AEA-4165-8EEE-CD8824C9EB24}">
      <dgm:prSet/>
      <dgm:spPr/>
      <dgm:t>
        <a:bodyPr/>
        <a:lstStyle/>
        <a:p>
          <a:endParaRPr lang="ru-RU"/>
        </a:p>
      </dgm:t>
    </dgm:pt>
    <dgm:pt modelId="{F6C7C2A3-2045-4F4F-970C-01944909C00A}">
      <dgm:prSet/>
      <dgm:spPr/>
      <dgm:t>
        <a:bodyPr/>
        <a:lstStyle/>
        <a:p>
          <a:pPr rtl="0"/>
          <a:r>
            <a:rPr lang="ru-RU" dirty="0" smtClean="0"/>
            <a:t>4. Г. -1</a:t>
          </a:r>
          <a:endParaRPr lang="ru-RU" dirty="0"/>
        </a:p>
      </dgm:t>
    </dgm:pt>
    <dgm:pt modelId="{127FFA7E-E40D-42C1-8FE5-B4B8FB9E7FBF}" type="sibTrans" cxnId="{DCAC3AEC-D917-41ED-9A6F-353A2B6D217A}">
      <dgm:prSet/>
      <dgm:spPr/>
      <dgm:t>
        <a:bodyPr/>
        <a:lstStyle/>
        <a:p>
          <a:endParaRPr lang="ru-RU"/>
        </a:p>
      </dgm:t>
    </dgm:pt>
    <dgm:pt modelId="{4AF05808-6A48-4CAE-9AA1-7F5E7E6710AB}" type="parTrans" cxnId="{DCAC3AEC-D917-41ED-9A6F-353A2B6D217A}">
      <dgm:prSet/>
      <dgm:spPr/>
      <dgm:t>
        <a:bodyPr/>
        <a:lstStyle/>
        <a:p>
          <a:endParaRPr lang="ru-RU"/>
        </a:p>
      </dgm:t>
    </dgm:pt>
    <dgm:pt modelId="{0501CE1B-7E03-497B-ACD9-9FE4BDAC93B3}">
      <dgm:prSet/>
      <dgm:spPr/>
      <dgm:t>
        <a:bodyPr/>
        <a:lstStyle/>
        <a:p>
          <a:pPr rtl="0"/>
          <a:r>
            <a:rPr lang="ru-RU" dirty="0" smtClean="0"/>
            <a:t>3. В. -9,10</a:t>
          </a:r>
          <a:endParaRPr lang="ru-RU" dirty="0"/>
        </a:p>
      </dgm:t>
    </dgm:pt>
    <dgm:pt modelId="{DD7A14C3-23D3-4D51-86AE-E9522F6D42D6}" type="sibTrans" cxnId="{A0E68698-76F4-4896-B9FC-E25EB39E8D41}">
      <dgm:prSet/>
      <dgm:spPr/>
      <dgm:t>
        <a:bodyPr/>
        <a:lstStyle/>
        <a:p>
          <a:endParaRPr lang="ru-RU"/>
        </a:p>
      </dgm:t>
    </dgm:pt>
    <dgm:pt modelId="{61D85FEC-D0BE-49C5-812E-F80829DF2600}" type="parTrans" cxnId="{A0E68698-76F4-4896-B9FC-E25EB39E8D41}">
      <dgm:prSet/>
      <dgm:spPr/>
      <dgm:t>
        <a:bodyPr/>
        <a:lstStyle/>
        <a:p>
          <a:endParaRPr lang="ru-RU"/>
        </a:p>
      </dgm:t>
    </dgm:pt>
    <dgm:pt modelId="{C0685451-8AD0-4335-93F7-4AB1E9767C4C}">
      <dgm:prSet/>
      <dgm:spPr/>
      <dgm:t>
        <a:bodyPr/>
        <a:lstStyle/>
        <a:p>
          <a:pPr rtl="0"/>
          <a:r>
            <a:rPr lang="ru-RU" dirty="0" smtClean="0"/>
            <a:t>2. Б. -5</a:t>
          </a:r>
          <a:endParaRPr lang="ru-RU" dirty="0"/>
        </a:p>
      </dgm:t>
    </dgm:pt>
    <dgm:pt modelId="{69F50E3B-72E5-4675-89CD-C7479E96B86C}" type="sibTrans" cxnId="{0F18CED9-63DD-4845-BBD9-45F9B4B7B9D6}">
      <dgm:prSet/>
      <dgm:spPr/>
      <dgm:t>
        <a:bodyPr/>
        <a:lstStyle/>
        <a:p>
          <a:endParaRPr lang="ru-RU"/>
        </a:p>
      </dgm:t>
    </dgm:pt>
    <dgm:pt modelId="{EB34E053-24B1-4DBC-AEAF-CE3575915F4E}" type="parTrans" cxnId="{0F18CED9-63DD-4845-BBD9-45F9B4B7B9D6}">
      <dgm:prSet/>
      <dgm:spPr/>
      <dgm:t>
        <a:bodyPr/>
        <a:lstStyle/>
        <a:p>
          <a:endParaRPr lang="ru-RU"/>
        </a:p>
      </dgm:t>
    </dgm:pt>
    <dgm:pt modelId="{10562177-BABA-4077-898F-48239CC666A0}">
      <dgm:prSet/>
      <dgm:spPr/>
      <dgm:t>
        <a:bodyPr/>
        <a:lstStyle/>
        <a:p>
          <a:pPr rtl="0"/>
          <a:r>
            <a:rPr lang="ru-RU" dirty="0" smtClean="0"/>
            <a:t>1. А.-4</a:t>
          </a:r>
          <a:endParaRPr lang="ru-RU" dirty="0"/>
        </a:p>
      </dgm:t>
    </dgm:pt>
    <dgm:pt modelId="{73BAAF95-6859-4B86-8610-0EB8ABA20445}" type="sibTrans" cxnId="{EFB198A0-6153-47F1-B554-AC0CAA3502CC}">
      <dgm:prSet/>
      <dgm:spPr/>
      <dgm:t>
        <a:bodyPr/>
        <a:lstStyle/>
        <a:p>
          <a:endParaRPr lang="ru-RU"/>
        </a:p>
      </dgm:t>
    </dgm:pt>
    <dgm:pt modelId="{A4BD04DF-33DF-4A55-8E18-E1BE7BFDB5D6}" type="parTrans" cxnId="{EFB198A0-6153-47F1-B554-AC0CAA3502CC}">
      <dgm:prSet/>
      <dgm:spPr/>
      <dgm:t>
        <a:bodyPr/>
        <a:lstStyle/>
        <a:p>
          <a:endParaRPr lang="ru-RU"/>
        </a:p>
      </dgm:t>
    </dgm:pt>
    <dgm:pt modelId="{4C611585-F16B-40D7-AE67-D6D58EC4D149}" type="pres">
      <dgm:prSet presAssocID="{99891F29-238C-4488-9447-9D2CEE67CEEF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5A54A8-E189-417D-AA63-CD44D7580684}" type="pres">
      <dgm:prSet presAssocID="{2AE7E97D-42BE-48A8-AFF6-73E18A83F450}" presName="linNode" presStyleCnt="0"/>
      <dgm:spPr/>
    </dgm:pt>
    <dgm:pt modelId="{A8CBCCBA-0A6D-4AF4-BDF0-C5384B75E045}" type="pres">
      <dgm:prSet presAssocID="{2AE7E97D-42BE-48A8-AFF6-73E18A83F450}" presName="parentText" presStyleLbl="node1" presStyleIdx="0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A103D-F356-4DDA-AE00-92E829A96878}" type="pres">
      <dgm:prSet presAssocID="{9295B1CE-DA23-4A03-B076-4774AB485A92}" presName="sp" presStyleCnt="0"/>
      <dgm:spPr/>
    </dgm:pt>
    <dgm:pt modelId="{8C33D229-54F0-4495-8901-CC380F84D16E}" type="pres">
      <dgm:prSet presAssocID="{10562177-BABA-4077-898F-48239CC666A0}" presName="linNode" presStyleCnt="0"/>
      <dgm:spPr/>
    </dgm:pt>
    <dgm:pt modelId="{3E4624DA-54E5-40AF-843A-08114CC545EA}" type="pres">
      <dgm:prSet presAssocID="{10562177-BABA-4077-898F-48239CC666A0}" presName="parentText" presStyleLbl="node1" presStyleIdx="1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9FC7F-4D24-481A-9361-AD044B4A31B8}" type="pres">
      <dgm:prSet presAssocID="{73BAAF95-6859-4B86-8610-0EB8ABA20445}" presName="sp" presStyleCnt="0"/>
      <dgm:spPr/>
    </dgm:pt>
    <dgm:pt modelId="{4E6C1ED7-7B38-4A52-9880-2F4B7E94C687}" type="pres">
      <dgm:prSet presAssocID="{C0685451-8AD0-4335-93F7-4AB1E9767C4C}" presName="linNode" presStyleCnt="0"/>
      <dgm:spPr/>
    </dgm:pt>
    <dgm:pt modelId="{3F08FDF7-2745-4545-8A80-8A5C747D32A2}" type="pres">
      <dgm:prSet presAssocID="{C0685451-8AD0-4335-93F7-4AB1E9767C4C}" presName="parentText" presStyleLbl="node1" presStyleIdx="2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207A2-ECB5-4C3A-97E6-020F774C3F88}" type="pres">
      <dgm:prSet presAssocID="{69F50E3B-72E5-4675-89CD-C7479E96B86C}" presName="sp" presStyleCnt="0"/>
      <dgm:spPr/>
    </dgm:pt>
    <dgm:pt modelId="{7491BED3-4917-405F-8A2D-D3A2315FBBBB}" type="pres">
      <dgm:prSet presAssocID="{0501CE1B-7E03-497B-ACD9-9FE4BDAC93B3}" presName="linNode" presStyleCnt="0"/>
      <dgm:spPr/>
    </dgm:pt>
    <dgm:pt modelId="{F2AFA700-8481-458E-89EB-94636FB90098}" type="pres">
      <dgm:prSet presAssocID="{0501CE1B-7E03-497B-ACD9-9FE4BDAC93B3}" presName="parentText" presStyleLbl="node1" presStyleIdx="3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5B6E4-81A0-4F6F-AE98-C86B79F6DC6F}" type="pres">
      <dgm:prSet presAssocID="{DD7A14C3-23D3-4D51-86AE-E9522F6D42D6}" presName="sp" presStyleCnt="0"/>
      <dgm:spPr/>
    </dgm:pt>
    <dgm:pt modelId="{553CC698-8997-4049-8B0A-CBD3DE1FE930}" type="pres">
      <dgm:prSet presAssocID="{F6C7C2A3-2045-4F4F-970C-01944909C00A}" presName="linNode" presStyleCnt="0"/>
      <dgm:spPr/>
    </dgm:pt>
    <dgm:pt modelId="{7D0C7376-DA68-433D-BE31-E62AC40BADF0}" type="pres">
      <dgm:prSet presAssocID="{F6C7C2A3-2045-4F4F-970C-01944909C00A}" presName="parentText" presStyleLbl="node1" presStyleIdx="4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61E52-ED32-48FF-BB47-BD8E71C873BD}" type="pres">
      <dgm:prSet presAssocID="{127FFA7E-E40D-42C1-8FE5-B4B8FB9E7FBF}" presName="sp" presStyleCnt="0"/>
      <dgm:spPr/>
    </dgm:pt>
    <dgm:pt modelId="{CD7EBB89-0C0C-44F5-8F06-B1212F36A636}" type="pres">
      <dgm:prSet presAssocID="{89F00127-0440-4BB4-B531-88324F64EF5E}" presName="linNode" presStyleCnt="0"/>
      <dgm:spPr/>
    </dgm:pt>
    <dgm:pt modelId="{6840E483-2A0B-4A56-841F-069934CD931A}" type="pres">
      <dgm:prSet presAssocID="{89F00127-0440-4BB4-B531-88324F64EF5E}" presName="parentText" presStyleLbl="node1" presStyleIdx="5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25722-8340-43C2-85FC-5B3792A560DE}" type="pres">
      <dgm:prSet presAssocID="{9D10A722-2FA0-47A3-A851-8BB15A5C6A40}" presName="sp" presStyleCnt="0"/>
      <dgm:spPr/>
    </dgm:pt>
    <dgm:pt modelId="{F5B84E50-8C82-4A5B-9398-C398922E1850}" type="pres">
      <dgm:prSet presAssocID="{4502A752-89DE-40EF-82C6-F6361D852B2D}" presName="linNode" presStyleCnt="0"/>
      <dgm:spPr/>
    </dgm:pt>
    <dgm:pt modelId="{AF7521DB-DF99-4AC5-9421-D77A35F3CF07}" type="pres">
      <dgm:prSet presAssocID="{4502A752-89DE-40EF-82C6-F6361D852B2D}" presName="parentText" presStyleLbl="node1" presStyleIdx="6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1AD42-A4E2-4AB3-8228-6959FF88241D}" type="pres">
      <dgm:prSet presAssocID="{B2CDEAAA-8F0B-47C2-BB39-04D7FE048337}" presName="sp" presStyleCnt="0"/>
      <dgm:spPr/>
    </dgm:pt>
    <dgm:pt modelId="{6C4E5C14-E4B0-4D54-A043-31459BE2FC37}" type="pres">
      <dgm:prSet presAssocID="{873E77FD-89C1-4739-891B-8DF52C4484BE}" presName="linNode" presStyleCnt="0"/>
      <dgm:spPr/>
    </dgm:pt>
    <dgm:pt modelId="{6458D48F-D234-4336-8F6B-E7FF8DAAA7F5}" type="pres">
      <dgm:prSet presAssocID="{873E77FD-89C1-4739-891B-8DF52C4484BE}" presName="parentText" presStyleLbl="node1" presStyleIdx="7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34389-D483-438E-837F-79E3ED8D5DC8}" type="pres">
      <dgm:prSet presAssocID="{9110DAE2-6267-4823-9477-0FB14266C913}" presName="sp" presStyleCnt="0"/>
      <dgm:spPr/>
    </dgm:pt>
    <dgm:pt modelId="{83F1A067-251E-4667-BA09-59E53384E83F}" type="pres">
      <dgm:prSet presAssocID="{16BA57D5-0D50-47EC-A152-F92597FACBEE}" presName="linNode" presStyleCnt="0"/>
      <dgm:spPr/>
    </dgm:pt>
    <dgm:pt modelId="{61604B1C-C98C-45D1-85A0-C41B78A7F6CA}" type="pres">
      <dgm:prSet presAssocID="{16BA57D5-0D50-47EC-A152-F92597FACBEE}" presName="parentText" presStyleLbl="node1" presStyleIdx="8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FED3C-3FD6-4E32-8FA6-19425B83D786}" type="pres">
      <dgm:prSet presAssocID="{4A44C263-9989-4A98-99E6-1B6D69F2825F}" presName="sp" presStyleCnt="0"/>
      <dgm:spPr/>
    </dgm:pt>
    <dgm:pt modelId="{91E3036E-385D-4B6B-9444-19E5A04DFB33}" type="pres">
      <dgm:prSet presAssocID="{67E8DC16-FD67-4739-94A9-ACECED5548E0}" presName="linNode" presStyleCnt="0"/>
      <dgm:spPr/>
    </dgm:pt>
    <dgm:pt modelId="{9310B97F-1902-426F-A92E-2E52E1E0CE77}" type="pres">
      <dgm:prSet presAssocID="{67E8DC16-FD67-4739-94A9-ACECED5548E0}" presName="parentText" presStyleLbl="node1" presStyleIdx="9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B2006-D475-4D93-AC72-06C8D474F96C}" type="pres">
      <dgm:prSet presAssocID="{942FCFD9-3C03-4491-80FE-134FB412EDF1}" presName="sp" presStyleCnt="0"/>
      <dgm:spPr/>
    </dgm:pt>
    <dgm:pt modelId="{B574A87C-8882-4FF7-80AB-235494C513E0}" type="pres">
      <dgm:prSet presAssocID="{4010FE78-C632-4D1A-905D-8FB7B07EF768}" presName="linNode" presStyleCnt="0"/>
      <dgm:spPr/>
    </dgm:pt>
    <dgm:pt modelId="{3B43D4AE-3316-49AF-B35B-DA41C7228F58}" type="pres">
      <dgm:prSet presAssocID="{4010FE78-C632-4D1A-905D-8FB7B07EF768}" presName="parentText" presStyleLbl="node1" presStyleIdx="10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4D65C-EB5C-4728-A247-6C3A65BA4449}" type="pres">
      <dgm:prSet presAssocID="{A06579D5-7086-4C1F-A48E-2C899E9C7C6B}" presName="sp" presStyleCnt="0"/>
      <dgm:spPr/>
    </dgm:pt>
    <dgm:pt modelId="{2ED92009-824D-47F3-BF30-BCE99A3C1D44}" type="pres">
      <dgm:prSet presAssocID="{C8FBCC3E-0B93-4D1F-B962-383B94B369D9}" presName="linNode" presStyleCnt="0"/>
      <dgm:spPr/>
    </dgm:pt>
    <dgm:pt modelId="{069F82EF-53FB-4ACF-A39A-654E97123B09}" type="pres">
      <dgm:prSet presAssocID="{C8FBCC3E-0B93-4D1F-B962-383B94B369D9}" presName="parentText" presStyleLbl="node1" presStyleIdx="11" presStyleCnt="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B198A0-6153-47F1-B554-AC0CAA3502CC}" srcId="{99891F29-238C-4488-9447-9D2CEE67CEEF}" destId="{10562177-BABA-4077-898F-48239CC666A0}" srcOrd="1" destOrd="0" parTransId="{A4BD04DF-33DF-4A55-8E18-E1BE7BFDB5D6}" sibTransId="{73BAAF95-6859-4B86-8610-0EB8ABA20445}"/>
    <dgm:cxn modelId="{966C15DC-E35B-45B8-B3F5-C932C6106B6F}" srcId="{99891F29-238C-4488-9447-9D2CEE67CEEF}" destId="{C8FBCC3E-0B93-4D1F-B962-383B94B369D9}" srcOrd="11" destOrd="0" parTransId="{CFD8C247-7C2F-4B2B-8C51-5E1C152117E1}" sibTransId="{53F141A0-4CD7-4639-B9BB-19085C920347}"/>
    <dgm:cxn modelId="{42B7E9BF-92F3-4D26-B88C-5EEEB2854F76}" type="presOf" srcId="{873E77FD-89C1-4739-891B-8DF52C4484BE}" destId="{6458D48F-D234-4336-8F6B-E7FF8DAAA7F5}" srcOrd="0" destOrd="0" presId="urn:microsoft.com/office/officeart/2005/8/layout/vList5"/>
    <dgm:cxn modelId="{F1415986-AA46-461B-99C1-15D532C6659B}" type="presOf" srcId="{4010FE78-C632-4D1A-905D-8FB7B07EF768}" destId="{3B43D4AE-3316-49AF-B35B-DA41C7228F58}" srcOrd="0" destOrd="0" presId="urn:microsoft.com/office/officeart/2005/8/layout/vList5"/>
    <dgm:cxn modelId="{E9E9F0AA-464C-449D-8E56-51A9FCFC8AFB}" type="presOf" srcId="{10562177-BABA-4077-898F-48239CC666A0}" destId="{3E4624DA-54E5-40AF-843A-08114CC545EA}" srcOrd="0" destOrd="0" presId="urn:microsoft.com/office/officeart/2005/8/layout/vList5"/>
    <dgm:cxn modelId="{0F18CED9-63DD-4845-BBD9-45F9B4B7B9D6}" srcId="{99891F29-238C-4488-9447-9D2CEE67CEEF}" destId="{C0685451-8AD0-4335-93F7-4AB1E9767C4C}" srcOrd="2" destOrd="0" parTransId="{EB34E053-24B1-4DBC-AEAF-CE3575915F4E}" sibTransId="{69F50E3B-72E5-4675-89CD-C7479E96B86C}"/>
    <dgm:cxn modelId="{66D5EC24-BCC0-4A2A-B502-31DA97D10E92}" srcId="{99891F29-238C-4488-9447-9D2CEE67CEEF}" destId="{16BA57D5-0D50-47EC-A152-F92597FACBEE}" srcOrd="8" destOrd="0" parTransId="{2C8DBD81-7697-4E0F-982D-2C10335E8B7F}" sibTransId="{4A44C263-9989-4A98-99E6-1B6D69F2825F}"/>
    <dgm:cxn modelId="{A0E68698-76F4-4896-B9FC-E25EB39E8D41}" srcId="{99891F29-238C-4488-9447-9D2CEE67CEEF}" destId="{0501CE1B-7E03-497B-ACD9-9FE4BDAC93B3}" srcOrd="3" destOrd="0" parTransId="{61D85FEC-D0BE-49C5-812E-F80829DF2600}" sibTransId="{DD7A14C3-23D3-4D51-86AE-E9522F6D42D6}"/>
    <dgm:cxn modelId="{252D85F4-76F6-43CF-8467-781F8DEE5219}" type="presOf" srcId="{C8FBCC3E-0B93-4D1F-B962-383B94B369D9}" destId="{069F82EF-53FB-4ACF-A39A-654E97123B09}" srcOrd="0" destOrd="0" presId="urn:microsoft.com/office/officeart/2005/8/layout/vList5"/>
    <dgm:cxn modelId="{00E764FC-BEC7-4555-A7B7-F7925044A244}" srcId="{99891F29-238C-4488-9447-9D2CEE67CEEF}" destId="{67E8DC16-FD67-4739-94A9-ACECED5548E0}" srcOrd="9" destOrd="0" parTransId="{6DDDAEAB-69C6-465E-AFEC-DD44CEDCBC9C}" sibTransId="{942FCFD9-3C03-4491-80FE-134FB412EDF1}"/>
    <dgm:cxn modelId="{44B6951F-266D-41DC-83D6-A5529088BA8B}" type="presOf" srcId="{C0685451-8AD0-4335-93F7-4AB1E9767C4C}" destId="{3F08FDF7-2745-4545-8A80-8A5C747D32A2}" srcOrd="0" destOrd="0" presId="urn:microsoft.com/office/officeart/2005/8/layout/vList5"/>
    <dgm:cxn modelId="{DCAC3AEC-D917-41ED-9A6F-353A2B6D217A}" srcId="{99891F29-238C-4488-9447-9D2CEE67CEEF}" destId="{F6C7C2A3-2045-4F4F-970C-01944909C00A}" srcOrd="4" destOrd="0" parTransId="{4AF05808-6A48-4CAE-9AA1-7F5E7E6710AB}" sibTransId="{127FFA7E-E40D-42C1-8FE5-B4B8FB9E7FBF}"/>
    <dgm:cxn modelId="{3F15F7E1-DCFC-4C3B-B6EC-2D65B4457D3C}" type="presOf" srcId="{67E8DC16-FD67-4739-94A9-ACECED5548E0}" destId="{9310B97F-1902-426F-A92E-2E52E1E0CE77}" srcOrd="0" destOrd="0" presId="urn:microsoft.com/office/officeart/2005/8/layout/vList5"/>
    <dgm:cxn modelId="{26E87BBC-B6DC-41E6-894F-4ED015361DD9}" type="presOf" srcId="{4502A752-89DE-40EF-82C6-F6361D852B2D}" destId="{AF7521DB-DF99-4AC5-9421-D77A35F3CF07}" srcOrd="0" destOrd="0" presId="urn:microsoft.com/office/officeart/2005/8/layout/vList5"/>
    <dgm:cxn modelId="{B31F0210-44BB-493B-85FD-F54E967F8BB0}" srcId="{99891F29-238C-4488-9447-9D2CEE67CEEF}" destId="{2AE7E97D-42BE-48A8-AFF6-73E18A83F450}" srcOrd="0" destOrd="0" parTransId="{397C84A9-4C3E-4B7F-B83A-4EBF90FEB2A2}" sibTransId="{9295B1CE-DA23-4A03-B076-4774AB485A92}"/>
    <dgm:cxn modelId="{F2502D45-3D9B-4EC1-926F-29076130C097}" type="presOf" srcId="{99891F29-238C-4488-9447-9D2CEE67CEEF}" destId="{4C611585-F16B-40D7-AE67-D6D58EC4D149}" srcOrd="0" destOrd="0" presId="urn:microsoft.com/office/officeart/2005/8/layout/vList5"/>
    <dgm:cxn modelId="{A11DE85F-F597-40D5-97D5-926A5A729EB7}" type="presOf" srcId="{F6C7C2A3-2045-4F4F-970C-01944909C00A}" destId="{7D0C7376-DA68-433D-BE31-E62AC40BADF0}" srcOrd="0" destOrd="0" presId="urn:microsoft.com/office/officeart/2005/8/layout/vList5"/>
    <dgm:cxn modelId="{16C00785-0AEA-4165-8EEE-CD8824C9EB24}" srcId="{99891F29-238C-4488-9447-9D2CEE67CEEF}" destId="{89F00127-0440-4BB4-B531-88324F64EF5E}" srcOrd="5" destOrd="0" parTransId="{5A7F840B-AC0B-4AF4-95EB-2AED1D93D311}" sibTransId="{9D10A722-2FA0-47A3-A851-8BB15A5C6A40}"/>
    <dgm:cxn modelId="{86F62F0A-E2F2-43EA-ADB1-7F187FB3C8F8}" srcId="{99891F29-238C-4488-9447-9D2CEE67CEEF}" destId="{4010FE78-C632-4D1A-905D-8FB7B07EF768}" srcOrd="10" destOrd="0" parTransId="{8FAAADC3-3653-4822-9F9F-1E767316D707}" sibTransId="{A06579D5-7086-4C1F-A48E-2C899E9C7C6B}"/>
    <dgm:cxn modelId="{42C63871-B0A6-4524-A4CA-59C087CA054F}" type="presOf" srcId="{2AE7E97D-42BE-48A8-AFF6-73E18A83F450}" destId="{A8CBCCBA-0A6D-4AF4-BDF0-C5384B75E045}" srcOrd="0" destOrd="0" presId="urn:microsoft.com/office/officeart/2005/8/layout/vList5"/>
    <dgm:cxn modelId="{1398041B-0D7A-4540-B382-186A18BC7CB2}" type="presOf" srcId="{16BA57D5-0D50-47EC-A152-F92597FACBEE}" destId="{61604B1C-C98C-45D1-85A0-C41B78A7F6CA}" srcOrd="0" destOrd="0" presId="urn:microsoft.com/office/officeart/2005/8/layout/vList5"/>
    <dgm:cxn modelId="{94AD58FB-DA20-418B-8DB6-6F9BAF56307F}" type="presOf" srcId="{89F00127-0440-4BB4-B531-88324F64EF5E}" destId="{6840E483-2A0B-4A56-841F-069934CD931A}" srcOrd="0" destOrd="0" presId="urn:microsoft.com/office/officeart/2005/8/layout/vList5"/>
    <dgm:cxn modelId="{FA4534B3-AB1E-4419-8C59-5AADDE2A9869}" srcId="{99891F29-238C-4488-9447-9D2CEE67CEEF}" destId="{873E77FD-89C1-4739-891B-8DF52C4484BE}" srcOrd="7" destOrd="0" parTransId="{6A28E71A-6AA9-4552-9233-9C2A4A606975}" sibTransId="{9110DAE2-6267-4823-9477-0FB14266C913}"/>
    <dgm:cxn modelId="{25DCE868-DB50-45CA-932D-A6081F845752}" srcId="{99891F29-238C-4488-9447-9D2CEE67CEEF}" destId="{4502A752-89DE-40EF-82C6-F6361D852B2D}" srcOrd="6" destOrd="0" parTransId="{922D7111-F56E-4616-A12E-7D77D85C9DB4}" sibTransId="{B2CDEAAA-8F0B-47C2-BB39-04D7FE048337}"/>
    <dgm:cxn modelId="{9E12818D-23FC-4132-A99D-38C18ACCC0DB}" type="presOf" srcId="{0501CE1B-7E03-497B-ACD9-9FE4BDAC93B3}" destId="{F2AFA700-8481-458E-89EB-94636FB90098}" srcOrd="0" destOrd="0" presId="urn:microsoft.com/office/officeart/2005/8/layout/vList5"/>
    <dgm:cxn modelId="{5F59D34F-A8AA-4F57-AFF8-ECB38550565D}" type="presParOf" srcId="{4C611585-F16B-40D7-AE67-D6D58EC4D149}" destId="{B75A54A8-E189-417D-AA63-CD44D7580684}" srcOrd="0" destOrd="0" presId="urn:microsoft.com/office/officeart/2005/8/layout/vList5"/>
    <dgm:cxn modelId="{AFF9D5E9-8F77-4DBA-9D5E-63485F1F64BD}" type="presParOf" srcId="{B75A54A8-E189-417D-AA63-CD44D7580684}" destId="{A8CBCCBA-0A6D-4AF4-BDF0-C5384B75E045}" srcOrd="0" destOrd="0" presId="urn:microsoft.com/office/officeart/2005/8/layout/vList5"/>
    <dgm:cxn modelId="{F798E84A-AC5A-42E1-B595-66A3330EF0D8}" type="presParOf" srcId="{4C611585-F16B-40D7-AE67-D6D58EC4D149}" destId="{C95A103D-F356-4DDA-AE00-92E829A96878}" srcOrd="1" destOrd="0" presId="urn:microsoft.com/office/officeart/2005/8/layout/vList5"/>
    <dgm:cxn modelId="{709353F7-54C7-42D6-BCBC-9B9EE477AD2A}" type="presParOf" srcId="{4C611585-F16B-40D7-AE67-D6D58EC4D149}" destId="{8C33D229-54F0-4495-8901-CC380F84D16E}" srcOrd="2" destOrd="0" presId="urn:microsoft.com/office/officeart/2005/8/layout/vList5"/>
    <dgm:cxn modelId="{D9D4C209-8F9B-410F-866F-0E6AC5E90AF2}" type="presParOf" srcId="{8C33D229-54F0-4495-8901-CC380F84D16E}" destId="{3E4624DA-54E5-40AF-843A-08114CC545EA}" srcOrd="0" destOrd="0" presId="urn:microsoft.com/office/officeart/2005/8/layout/vList5"/>
    <dgm:cxn modelId="{45C05969-AD66-4DD0-A34F-1A4B3D0EA96D}" type="presParOf" srcId="{4C611585-F16B-40D7-AE67-D6D58EC4D149}" destId="{9229FC7F-4D24-481A-9361-AD044B4A31B8}" srcOrd="3" destOrd="0" presId="urn:microsoft.com/office/officeart/2005/8/layout/vList5"/>
    <dgm:cxn modelId="{D95B0CD6-0F1E-43FA-9051-4A1A04484BF3}" type="presParOf" srcId="{4C611585-F16B-40D7-AE67-D6D58EC4D149}" destId="{4E6C1ED7-7B38-4A52-9880-2F4B7E94C687}" srcOrd="4" destOrd="0" presId="urn:microsoft.com/office/officeart/2005/8/layout/vList5"/>
    <dgm:cxn modelId="{7BBC4559-4FA4-4366-B545-3C283F2D6F4B}" type="presParOf" srcId="{4E6C1ED7-7B38-4A52-9880-2F4B7E94C687}" destId="{3F08FDF7-2745-4545-8A80-8A5C747D32A2}" srcOrd="0" destOrd="0" presId="urn:microsoft.com/office/officeart/2005/8/layout/vList5"/>
    <dgm:cxn modelId="{00971DBD-9E88-4268-8E6D-1FBD535886E2}" type="presParOf" srcId="{4C611585-F16B-40D7-AE67-D6D58EC4D149}" destId="{529207A2-ECB5-4C3A-97E6-020F774C3F88}" srcOrd="5" destOrd="0" presId="urn:microsoft.com/office/officeart/2005/8/layout/vList5"/>
    <dgm:cxn modelId="{FE7C842D-51B7-4915-9FBA-FD588DD70399}" type="presParOf" srcId="{4C611585-F16B-40D7-AE67-D6D58EC4D149}" destId="{7491BED3-4917-405F-8A2D-D3A2315FBBBB}" srcOrd="6" destOrd="0" presId="urn:microsoft.com/office/officeart/2005/8/layout/vList5"/>
    <dgm:cxn modelId="{5EF243C0-FB40-41DC-A259-4522AC89447C}" type="presParOf" srcId="{7491BED3-4917-405F-8A2D-D3A2315FBBBB}" destId="{F2AFA700-8481-458E-89EB-94636FB90098}" srcOrd="0" destOrd="0" presId="urn:microsoft.com/office/officeart/2005/8/layout/vList5"/>
    <dgm:cxn modelId="{CF7089F9-4CA5-4963-BEBB-57CFAA7A0176}" type="presParOf" srcId="{4C611585-F16B-40D7-AE67-D6D58EC4D149}" destId="{EBD5B6E4-81A0-4F6F-AE98-C86B79F6DC6F}" srcOrd="7" destOrd="0" presId="urn:microsoft.com/office/officeart/2005/8/layout/vList5"/>
    <dgm:cxn modelId="{DFEA0229-7A63-4789-B6AB-CC27F3F4D617}" type="presParOf" srcId="{4C611585-F16B-40D7-AE67-D6D58EC4D149}" destId="{553CC698-8997-4049-8B0A-CBD3DE1FE930}" srcOrd="8" destOrd="0" presId="urn:microsoft.com/office/officeart/2005/8/layout/vList5"/>
    <dgm:cxn modelId="{B5F7F1B9-4BA0-40F8-AEE0-2D8577DD3D65}" type="presParOf" srcId="{553CC698-8997-4049-8B0A-CBD3DE1FE930}" destId="{7D0C7376-DA68-433D-BE31-E62AC40BADF0}" srcOrd="0" destOrd="0" presId="urn:microsoft.com/office/officeart/2005/8/layout/vList5"/>
    <dgm:cxn modelId="{5421947C-3E9A-4C19-A711-3DFDCF9520DE}" type="presParOf" srcId="{4C611585-F16B-40D7-AE67-D6D58EC4D149}" destId="{A7261E52-ED32-48FF-BB47-BD8E71C873BD}" srcOrd="9" destOrd="0" presId="urn:microsoft.com/office/officeart/2005/8/layout/vList5"/>
    <dgm:cxn modelId="{AC82F31E-A05E-45D2-B3F1-70440D0F0BF2}" type="presParOf" srcId="{4C611585-F16B-40D7-AE67-D6D58EC4D149}" destId="{CD7EBB89-0C0C-44F5-8F06-B1212F36A636}" srcOrd="10" destOrd="0" presId="urn:microsoft.com/office/officeart/2005/8/layout/vList5"/>
    <dgm:cxn modelId="{1A78B544-CC3B-48FE-91FE-E6CE6B67A5A5}" type="presParOf" srcId="{CD7EBB89-0C0C-44F5-8F06-B1212F36A636}" destId="{6840E483-2A0B-4A56-841F-069934CD931A}" srcOrd="0" destOrd="0" presId="urn:microsoft.com/office/officeart/2005/8/layout/vList5"/>
    <dgm:cxn modelId="{87E28832-AA01-4F03-9582-59D634347222}" type="presParOf" srcId="{4C611585-F16B-40D7-AE67-D6D58EC4D149}" destId="{F2E25722-8340-43C2-85FC-5B3792A560DE}" srcOrd="11" destOrd="0" presId="urn:microsoft.com/office/officeart/2005/8/layout/vList5"/>
    <dgm:cxn modelId="{4316E71C-7A95-4AF9-BB8F-F58A87D82104}" type="presParOf" srcId="{4C611585-F16B-40D7-AE67-D6D58EC4D149}" destId="{F5B84E50-8C82-4A5B-9398-C398922E1850}" srcOrd="12" destOrd="0" presId="urn:microsoft.com/office/officeart/2005/8/layout/vList5"/>
    <dgm:cxn modelId="{981200DF-8611-4CCD-9FE4-8C60A6027A37}" type="presParOf" srcId="{F5B84E50-8C82-4A5B-9398-C398922E1850}" destId="{AF7521DB-DF99-4AC5-9421-D77A35F3CF07}" srcOrd="0" destOrd="0" presId="urn:microsoft.com/office/officeart/2005/8/layout/vList5"/>
    <dgm:cxn modelId="{66950F31-2DFE-48F2-A2E5-D22F93EC181C}" type="presParOf" srcId="{4C611585-F16B-40D7-AE67-D6D58EC4D149}" destId="{6F31AD42-A4E2-4AB3-8228-6959FF88241D}" srcOrd="13" destOrd="0" presId="urn:microsoft.com/office/officeart/2005/8/layout/vList5"/>
    <dgm:cxn modelId="{7B1B080E-CF2F-440E-854D-0D688BAE77F3}" type="presParOf" srcId="{4C611585-F16B-40D7-AE67-D6D58EC4D149}" destId="{6C4E5C14-E4B0-4D54-A043-31459BE2FC37}" srcOrd="14" destOrd="0" presId="urn:microsoft.com/office/officeart/2005/8/layout/vList5"/>
    <dgm:cxn modelId="{F2C26731-7EE8-4FD8-A785-5382154B20D2}" type="presParOf" srcId="{6C4E5C14-E4B0-4D54-A043-31459BE2FC37}" destId="{6458D48F-D234-4336-8F6B-E7FF8DAAA7F5}" srcOrd="0" destOrd="0" presId="urn:microsoft.com/office/officeart/2005/8/layout/vList5"/>
    <dgm:cxn modelId="{C21BB9C3-8BD9-4107-A6D7-97D946CC7FB1}" type="presParOf" srcId="{4C611585-F16B-40D7-AE67-D6D58EC4D149}" destId="{EC634389-D483-438E-837F-79E3ED8D5DC8}" srcOrd="15" destOrd="0" presId="urn:microsoft.com/office/officeart/2005/8/layout/vList5"/>
    <dgm:cxn modelId="{2864ACDD-2FD2-45F6-9BF4-5E8476F971E7}" type="presParOf" srcId="{4C611585-F16B-40D7-AE67-D6D58EC4D149}" destId="{83F1A067-251E-4667-BA09-59E53384E83F}" srcOrd="16" destOrd="0" presId="urn:microsoft.com/office/officeart/2005/8/layout/vList5"/>
    <dgm:cxn modelId="{74C0E10C-3A6A-4F84-8948-F0B46DC643F7}" type="presParOf" srcId="{83F1A067-251E-4667-BA09-59E53384E83F}" destId="{61604B1C-C98C-45D1-85A0-C41B78A7F6CA}" srcOrd="0" destOrd="0" presId="urn:microsoft.com/office/officeart/2005/8/layout/vList5"/>
    <dgm:cxn modelId="{412320D4-EE34-4EDF-AA48-8C51816D89A2}" type="presParOf" srcId="{4C611585-F16B-40D7-AE67-D6D58EC4D149}" destId="{ED3FED3C-3FD6-4E32-8FA6-19425B83D786}" srcOrd="17" destOrd="0" presId="urn:microsoft.com/office/officeart/2005/8/layout/vList5"/>
    <dgm:cxn modelId="{B36B1EEC-9819-4543-8696-A08EEB3C6D20}" type="presParOf" srcId="{4C611585-F16B-40D7-AE67-D6D58EC4D149}" destId="{91E3036E-385D-4B6B-9444-19E5A04DFB33}" srcOrd="18" destOrd="0" presId="urn:microsoft.com/office/officeart/2005/8/layout/vList5"/>
    <dgm:cxn modelId="{A869866E-FBD4-4B3F-8B74-67AD68EF3E2E}" type="presParOf" srcId="{91E3036E-385D-4B6B-9444-19E5A04DFB33}" destId="{9310B97F-1902-426F-A92E-2E52E1E0CE77}" srcOrd="0" destOrd="0" presId="urn:microsoft.com/office/officeart/2005/8/layout/vList5"/>
    <dgm:cxn modelId="{87372F13-C359-4A6E-B2F9-9F0A074932FA}" type="presParOf" srcId="{4C611585-F16B-40D7-AE67-D6D58EC4D149}" destId="{57AB2006-D475-4D93-AC72-06C8D474F96C}" srcOrd="19" destOrd="0" presId="urn:microsoft.com/office/officeart/2005/8/layout/vList5"/>
    <dgm:cxn modelId="{2219AF10-826F-43B0-A3F6-107964965C05}" type="presParOf" srcId="{4C611585-F16B-40D7-AE67-D6D58EC4D149}" destId="{B574A87C-8882-4FF7-80AB-235494C513E0}" srcOrd="20" destOrd="0" presId="urn:microsoft.com/office/officeart/2005/8/layout/vList5"/>
    <dgm:cxn modelId="{43DF9A20-06B7-47FB-9E51-151BD0A1C206}" type="presParOf" srcId="{B574A87C-8882-4FF7-80AB-235494C513E0}" destId="{3B43D4AE-3316-49AF-B35B-DA41C7228F58}" srcOrd="0" destOrd="0" presId="urn:microsoft.com/office/officeart/2005/8/layout/vList5"/>
    <dgm:cxn modelId="{790B892C-48ED-4E7A-B337-8208419D2944}" type="presParOf" srcId="{4C611585-F16B-40D7-AE67-D6D58EC4D149}" destId="{2C54D65C-EB5C-4728-A247-6C3A65BA4449}" srcOrd="21" destOrd="0" presId="urn:microsoft.com/office/officeart/2005/8/layout/vList5"/>
    <dgm:cxn modelId="{35770FEA-A1BE-4F19-B8D2-CF16E1DF639F}" type="presParOf" srcId="{4C611585-F16B-40D7-AE67-D6D58EC4D149}" destId="{2ED92009-824D-47F3-BF30-BCE99A3C1D44}" srcOrd="22" destOrd="0" presId="urn:microsoft.com/office/officeart/2005/8/layout/vList5"/>
    <dgm:cxn modelId="{1B69794B-F068-436D-831F-AE166F775B16}" type="presParOf" srcId="{2ED92009-824D-47F3-BF30-BCE99A3C1D44}" destId="{069F82EF-53FB-4ACF-A39A-654E97123B09}" srcOrd="0" destOrd="0" presId="urn:microsoft.com/office/officeart/2005/8/layout/vList5"/>
  </dgm:cxnLst>
  <dgm:bg>
    <a:blipFill>
      <a:blip xmlns:r="http://schemas.openxmlformats.org/officeDocument/2006/relationships" r:embed="rId1"/>
      <a:tile tx="0" ty="0" sx="100000" sy="100000" flip="none" algn="tl"/>
    </a:blip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375BE-FDBC-4B15-B033-AB65C9C18BCF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BD1DE-C79B-470D-BCCC-6D176D7FC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BD1DE-C79B-470D-BCCC-6D176D7FC8C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BD1DE-C79B-470D-BCCC-6D176D7FC8C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BD1DE-C79B-470D-BCCC-6D176D7FC8C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BD1DE-C79B-470D-BCCC-6D176D7FC8C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BD1DE-C79B-470D-BCCC-6D176D7FC8C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BD1DE-C79B-470D-BCCC-6D176D7FC8C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BD1DE-C79B-470D-BCCC-6D176D7FC8C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5857916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«Экономическая конкуренция  - это не война, а соперничество в интересах друг друга.»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Эвин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Кэннан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1142984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Рыночные структуры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9144000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357686" y="857232"/>
            <a:ext cx="484632" cy="857256"/>
          </a:xfrm>
          <a:prstGeom prst="downArrow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Сравнение структур рынка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7"/>
          <a:ext cx="9144000" cy="54292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224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Совершенная конкуренция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Монополистическая конкуренция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Олигополия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Монополия </a:t>
                      </a:r>
                      <a:endParaRPr lang="ru-RU" dirty="0"/>
                    </a:p>
                  </a:txBody>
                  <a:tcPr/>
                </a:tc>
              </a:tr>
              <a:tr h="536315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</a:t>
                      </a:r>
                      <a:r>
                        <a:rPr lang="ru-RU" baseline="0" dirty="0" smtClean="0"/>
                        <a:t> фирм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719144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продукта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Однородный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Дифференцированный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Однородный</a:t>
                      </a:r>
                      <a:r>
                        <a:rPr lang="ru-RU" baseline="0" dirty="0" smtClean="0"/>
                        <a:t> или дифференцированный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Уникальный (нет близких</a:t>
                      </a:r>
                      <a:r>
                        <a:rPr lang="ru-RU" baseline="0" dirty="0" smtClean="0"/>
                        <a:t> заменителей)</a:t>
                      </a:r>
                      <a:endParaRPr lang="ru-RU" dirty="0"/>
                    </a:p>
                  </a:txBody>
                  <a:tcPr/>
                </a:tc>
              </a:tr>
              <a:tr h="925693">
                <a:tc>
                  <a:txBody>
                    <a:bodyPr/>
                    <a:lstStyle/>
                    <a:p>
                      <a:r>
                        <a:rPr lang="ru-RU" dirty="0" smtClean="0"/>
                        <a:t>Вход в отрасль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Сложен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Сложен или невозможен</a:t>
                      </a:r>
                      <a:endParaRPr lang="ru-RU" dirty="0"/>
                    </a:p>
                  </a:txBody>
                  <a:tcPr/>
                </a:tc>
              </a:tr>
              <a:tr h="925693">
                <a:tc>
                  <a:txBody>
                    <a:bodyPr/>
                    <a:lstStyle/>
                    <a:p>
                      <a:r>
                        <a:rPr lang="ru-RU" dirty="0" smtClean="0"/>
                        <a:t>Влияние фирмы на цену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Некоторые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Умеренное или значительное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Значительное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0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4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/>
              <a:t>Порядок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242</TotalTime>
  <Words>200</Words>
  <PresentationFormat>Экран (4:3)</PresentationFormat>
  <Paragraphs>67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«Экономическая конкуренция  - это не война, а соперничество в интересах друг друга.»   Эвин Кэннан </vt:lpstr>
      <vt:lpstr>Слайд 2</vt:lpstr>
      <vt:lpstr>Рыночные структуры</vt:lpstr>
      <vt:lpstr>Сравнение структур рынка</vt:lpstr>
      <vt:lpstr>Слайд 5</vt:lpstr>
      <vt:lpstr>Порядок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«Экономическая конкуренция  - это не война, а соперничество в интересах друг друга.»   Эвин Кэннан </dc:title>
  <dc:creator>User</dc:creator>
  <cp:lastModifiedBy>User</cp:lastModifiedBy>
  <cp:revision>27</cp:revision>
  <dcterms:created xsi:type="dcterms:W3CDTF">2009-01-24T14:37:54Z</dcterms:created>
  <dcterms:modified xsi:type="dcterms:W3CDTF">2009-01-27T12:25:22Z</dcterms:modified>
</cp:coreProperties>
</file>