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35716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1</a:t>
            </a:r>
            <a:r>
              <a:rPr lang="ru-RU" dirty="0" smtClean="0"/>
              <a:t>. В случае, когда безработный получает пособие по безработице, деньги выполняют функцию:</a:t>
            </a:r>
          </a:p>
          <a:p>
            <a:r>
              <a:rPr lang="ru-RU" dirty="0" smtClean="0"/>
              <a:t>А) средство обмена;</a:t>
            </a:r>
          </a:p>
          <a:p>
            <a:r>
              <a:rPr lang="ru-RU" dirty="0" smtClean="0"/>
              <a:t>Б) средство платежа;</a:t>
            </a:r>
          </a:p>
          <a:p>
            <a:r>
              <a:rPr lang="ru-RU" dirty="0" smtClean="0"/>
              <a:t>В) средства накопления;</a:t>
            </a:r>
          </a:p>
          <a:p>
            <a:r>
              <a:rPr lang="ru-RU" dirty="0" smtClean="0"/>
              <a:t>Г) средства меры стоимости.</a:t>
            </a:r>
          </a:p>
          <a:p>
            <a:r>
              <a:rPr lang="ru-RU" b="1" dirty="0" smtClean="0"/>
              <a:t>2</a:t>
            </a:r>
            <a:r>
              <a:rPr lang="ru-RU" dirty="0" smtClean="0"/>
              <a:t>. В случае, когда стоматолог говорит своему пациенту: «За пломбирование зуба вам придется заплатить 100 руб.», деньги выполняют функцию:</a:t>
            </a:r>
          </a:p>
          <a:p>
            <a:r>
              <a:rPr lang="ru-RU" dirty="0" smtClean="0"/>
              <a:t>А) средство обмена;</a:t>
            </a:r>
          </a:p>
          <a:p>
            <a:r>
              <a:rPr lang="ru-RU" dirty="0" smtClean="0"/>
              <a:t>Б) средство платежа;</a:t>
            </a:r>
          </a:p>
          <a:p>
            <a:r>
              <a:rPr lang="ru-RU" dirty="0" smtClean="0"/>
              <a:t>В) средства образования сбережений стоматолога;</a:t>
            </a:r>
          </a:p>
          <a:p>
            <a:r>
              <a:rPr lang="ru-RU" dirty="0" smtClean="0"/>
              <a:t>Г) средства меры стоимости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14288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3</a:t>
            </a:r>
            <a:r>
              <a:rPr lang="ru-RU" dirty="0" smtClean="0"/>
              <a:t>. Товарные деньги – это:</a:t>
            </a:r>
          </a:p>
          <a:p>
            <a:r>
              <a:rPr lang="ru-RU" dirty="0" smtClean="0"/>
              <a:t>А) товар, пользующийся повышенным спросом;</a:t>
            </a:r>
          </a:p>
          <a:p>
            <a:r>
              <a:rPr lang="ru-RU" dirty="0" smtClean="0"/>
              <a:t>Б) товар, выполняющий функции денег;</a:t>
            </a:r>
          </a:p>
          <a:p>
            <a:r>
              <a:rPr lang="ru-RU" dirty="0" smtClean="0"/>
              <a:t>В) редкий товар, имеющий очень высокую стоимость (например, крупные </a:t>
            </a:r>
            <a:r>
              <a:rPr lang="ru-RU" dirty="0" err="1" smtClean="0"/>
              <a:t>биллианты</a:t>
            </a:r>
            <a:r>
              <a:rPr lang="ru-RU" dirty="0" smtClean="0"/>
              <a:t> и другие ювелирные изделия);</a:t>
            </a:r>
          </a:p>
          <a:p>
            <a:r>
              <a:rPr lang="ru-RU" dirty="0" smtClean="0"/>
              <a:t>Г) дефицитный товар.</a:t>
            </a:r>
          </a:p>
          <a:p>
            <a:r>
              <a:rPr lang="ru-RU" dirty="0" smtClean="0"/>
              <a:t>4. У бриллианта есть все свойства, необходимые товару для того, чтобы выполнять в экономике роль денег. Действительно, они в достаточной степени однородны, обладают высокой стоимостью, прочностью, портативностью, делимостью и к тому же являются редкостью. Почему же они не стали деньгами?</a:t>
            </a:r>
          </a:p>
          <a:p>
            <a:r>
              <a:rPr lang="ru-RU" dirty="0" smtClean="0"/>
              <a:t>5. Что из нижеперечисленного составляет в нашей стране большую часть денежного оборота?</a:t>
            </a:r>
          </a:p>
          <a:p>
            <a:r>
              <a:rPr lang="ru-RU" dirty="0" smtClean="0"/>
              <a:t>А) банкноты Федеральной резервной системы США (т.е. доллары);</a:t>
            </a:r>
          </a:p>
          <a:p>
            <a:r>
              <a:rPr lang="ru-RU" dirty="0" smtClean="0"/>
              <a:t>Б) банкноты Центрального банка России (т.е. бумажные рубли);</a:t>
            </a:r>
          </a:p>
          <a:p>
            <a:r>
              <a:rPr lang="ru-RU" dirty="0" smtClean="0"/>
              <a:t>В) безналичные расчеты;</a:t>
            </a:r>
          </a:p>
          <a:p>
            <a:r>
              <a:rPr lang="ru-RU" dirty="0" smtClean="0"/>
              <a:t>Г) монеты.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</Words>
  <PresentationFormat>Экран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</cp:revision>
  <dcterms:modified xsi:type="dcterms:W3CDTF">2009-01-29T09:47:25Z</dcterms:modified>
</cp:coreProperties>
</file>