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9" r:id="rId3"/>
    <p:sldId id="260" r:id="rId4"/>
    <p:sldId id="264" r:id="rId5"/>
    <p:sldId id="263" r:id="rId6"/>
    <p:sldId id="262" r:id="rId7"/>
    <p:sldId id="261" r:id="rId8"/>
    <p:sldId id="258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DC26F-13B1-4970-9EA8-CCDE5E5C812D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8886E-A5C3-4F27-A60C-4B2197F98A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8886E-A5C3-4F27-A60C-4B2197F98A7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8886E-A5C3-4F27-A60C-4B2197F98A7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8886E-A5C3-4F27-A60C-4B2197F98A7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8886E-A5C3-4F27-A60C-4B2197F98A7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8886E-A5C3-4F27-A60C-4B2197F98A7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8886E-A5C3-4F27-A60C-4B2197F98A7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8886E-A5C3-4F27-A60C-4B2197F98A7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8886E-A5C3-4F27-A60C-4B2197F98A7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8886E-A5C3-4F27-A60C-4B2197F98A7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8886E-A5C3-4F27-A60C-4B2197F98A7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FB22-330F-4D04-A87B-29A581B47EBD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7DEBF-05F7-4232-A0B0-EA77C83F63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FB22-330F-4D04-A87B-29A581B47EBD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7DEBF-05F7-4232-A0B0-EA77C83F63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FB22-330F-4D04-A87B-29A581B47EBD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7DEBF-05F7-4232-A0B0-EA77C83F63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FB22-330F-4D04-A87B-29A581B47EBD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7DEBF-05F7-4232-A0B0-EA77C83F63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FB22-330F-4D04-A87B-29A581B47EBD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827DEBF-05F7-4232-A0B0-EA77C83F63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FB22-330F-4D04-A87B-29A581B47EBD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7DEBF-05F7-4232-A0B0-EA77C83F63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FB22-330F-4D04-A87B-29A581B47EBD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7DEBF-05F7-4232-A0B0-EA77C83F63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FB22-330F-4D04-A87B-29A581B47EBD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7DEBF-05F7-4232-A0B0-EA77C83F63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FB22-330F-4D04-A87B-29A581B47EBD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7DEBF-05F7-4232-A0B0-EA77C83F63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FB22-330F-4D04-A87B-29A581B47EBD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7DEBF-05F7-4232-A0B0-EA77C83F63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FB22-330F-4D04-A87B-29A581B47EBD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7DEBF-05F7-4232-A0B0-EA77C83F63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531FB22-330F-4D04-A87B-29A581B47EBD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827DEBF-05F7-4232-A0B0-EA77C83F63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_________Microsoft_Office_Word2.docx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_________Microsoft_Office_Word1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ион\Desktop\9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716503">
            <a:off x="445391" y="447379"/>
            <a:ext cx="3212252" cy="2569802"/>
          </a:xfrm>
          <a:prstGeom prst="rect">
            <a:avLst/>
          </a:prstGeom>
          <a:noFill/>
        </p:spPr>
      </p:pic>
      <p:pic>
        <p:nvPicPr>
          <p:cNvPr id="15363" name="Picture 3" descr="C:\Users\ион\Desktop\2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285728"/>
            <a:ext cx="2571768" cy="1928826"/>
          </a:xfrm>
          <a:prstGeom prst="rect">
            <a:avLst/>
          </a:prstGeom>
          <a:noFill/>
        </p:spPr>
      </p:pic>
      <p:pic>
        <p:nvPicPr>
          <p:cNvPr id="15365" name="Picture 5" descr="C:\Users\ион\Desktop\7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0424889">
            <a:off x="3584727" y="1003780"/>
            <a:ext cx="2899618" cy="1855888"/>
          </a:xfrm>
          <a:prstGeom prst="rect">
            <a:avLst/>
          </a:prstGeom>
          <a:noFill/>
        </p:spPr>
      </p:pic>
      <p:pic>
        <p:nvPicPr>
          <p:cNvPr id="15366" name="Picture 6" descr="C:\Users\ион\Desktop\1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86116" y="3000372"/>
            <a:ext cx="3071394" cy="2286016"/>
          </a:xfrm>
          <a:prstGeom prst="rect">
            <a:avLst/>
          </a:prstGeom>
          <a:noFill/>
        </p:spPr>
      </p:pic>
      <p:pic>
        <p:nvPicPr>
          <p:cNvPr id="15364" name="Picture 4" descr="C:\Users\ион\Desktop\10.jpe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43636" y="4214818"/>
            <a:ext cx="2800364" cy="2400312"/>
          </a:xfrm>
          <a:prstGeom prst="rect">
            <a:avLst/>
          </a:prstGeom>
          <a:noFill/>
        </p:spPr>
      </p:pic>
      <p:pic>
        <p:nvPicPr>
          <p:cNvPr id="15367" name="Picture 7" descr="C:\Users\ион\Desktop\6.jpe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282" y="4500570"/>
            <a:ext cx="3276951" cy="2103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2072116" y="15695"/>
          <a:ext cx="5214527" cy="6556577"/>
        </p:xfrm>
        <a:graphic>
          <a:graphicData uri="http://schemas.openxmlformats.org/presentationml/2006/ole">
            <p:oleObj spid="_x0000_s36866" name="Документ" r:id="rId4" imgW="5925852" imgH="7449823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Взаимоотношения организмов в экосистеме</a:t>
            </a:r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214282" y="2214554"/>
            <a:ext cx="2857520" cy="85725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6" name="Багетная рамка 5"/>
          <p:cNvSpPr/>
          <p:nvPr/>
        </p:nvSpPr>
        <p:spPr>
          <a:xfrm>
            <a:off x="3214678" y="2500306"/>
            <a:ext cx="2857520" cy="92869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6143636" y="2285992"/>
            <a:ext cx="2857520" cy="85725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0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429124" y="1571612"/>
            <a:ext cx="428628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лево 8"/>
          <p:cNvSpPr/>
          <p:nvPr/>
        </p:nvSpPr>
        <p:spPr>
          <a:xfrm rot="19826253">
            <a:off x="2071670" y="1500174"/>
            <a:ext cx="857256" cy="42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лево 9"/>
          <p:cNvSpPr/>
          <p:nvPr/>
        </p:nvSpPr>
        <p:spPr>
          <a:xfrm rot="12695491">
            <a:off x="6050698" y="1540871"/>
            <a:ext cx="857256" cy="42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люс 13"/>
          <p:cNvSpPr/>
          <p:nvPr/>
        </p:nvSpPr>
        <p:spPr>
          <a:xfrm>
            <a:off x="1357290" y="2428868"/>
            <a:ext cx="500066" cy="42862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Минус 14"/>
          <p:cNvSpPr/>
          <p:nvPr/>
        </p:nvSpPr>
        <p:spPr>
          <a:xfrm>
            <a:off x="4429124" y="2714620"/>
            <a:ext cx="500066" cy="428628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Взаимоотношения организмов в экосистеме</a:t>
            </a:r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214282" y="2214554"/>
            <a:ext cx="2857520" cy="85725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СИМБИОЗ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6" name="Багетная рамка 5"/>
          <p:cNvSpPr/>
          <p:nvPr/>
        </p:nvSpPr>
        <p:spPr>
          <a:xfrm>
            <a:off x="3214678" y="2500306"/>
            <a:ext cx="2857520" cy="92869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6143636" y="2285992"/>
            <a:ext cx="2857520" cy="85725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0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429124" y="1571612"/>
            <a:ext cx="428628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лево 8"/>
          <p:cNvSpPr/>
          <p:nvPr/>
        </p:nvSpPr>
        <p:spPr>
          <a:xfrm rot="19826253">
            <a:off x="2071670" y="1500174"/>
            <a:ext cx="857256" cy="42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лево 9"/>
          <p:cNvSpPr/>
          <p:nvPr/>
        </p:nvSpPr>
        <p:spPr>
          <a:xfrm rot="12695491">
            <a:off x="6050698" y="1540871"/>
            <a:ext cx="857256" cy="42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Минус 14"/>
          <p:cNvSpPr/>
          <p:nvPr/>
        </p:nvSpPr>
        <p:spPr>
          <a:xfrm>
            <a:off x="4429124" y="2714620"/>
            <a:ext cx="500066" cy="428628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Взаимоотношения организмов в экосистеме</a:t>
            </a:r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214282" y="2214554"/>
            <a:ext cx="2857520" cy="85725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СИМБИОЗ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6" name="Багетная рамка 5"/>
          <p:cNvSpPr/>
          <p:nvPr/>
        </p:nvSpPr>
        <p:spPr>
          <a:xfrm>
            <a:off x="3214678" y="2500306"/>
            <a:ext cx="2857520" cy="92869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АНТИБИОЗ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6143636" y="2285992"/>
            <a:ext cx="2857520" cy="85725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0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429124" y="1571612"/>
            <a:ext cx="428628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лево 8"/>
          <p:cNvSpPr/>
          <p:nvPr/>
        </p:nvSpPr>
        <p:spPr>
          <a:xfrm rot="19826253">
            <a:off x="2071670" y="1500174"/>
            <a:ext cx="857256" cy="42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лево 9"/>
          <p:cNvSpPr/>
          <p:nvPr/>
        </p:nvSpPr>
        <p:spPr>
          <a:xfrm rot="12695491">
            <a:off x="6050698" y="1540871"/>
            <a:ext cx="857256" cy="42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Взаимоотношения организмов в экосистеме</a:t>
            </a:r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214282" y="2214554"/>
            <a:ext cx="2857520" cy="85725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СИМБИОЗ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6" name="Багетная рамка 5"/>
          <p:cNvSpPr/>
          <p:nvPr/>
        </p:nvSpPr>
        <p:spPr>
          <a:xfrm>
            <a:off x="3214678" y="2500306"/>
            <a:ext cx="2857520" cy="92869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АНТИБИОЗ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6143636" y="2285992"/>
            <a:ext cx="2857520" cy="85725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НЕЙТРАЛИЗМ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429124" y="1571612"/>
            <a:ext cx="428628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лево 8"/>
          <p:cNvSpPr/>
          <p:nvPr/>
        </p:nvSpPr>
        <p:spPr>
          <a:xfrm rot="19826253">
            <a:off x="2071670" y="1500174"/>
            <a:ext cx="857256" cy="42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лево 9"/>
          <p:cNvSpPr/>
          <p:nvPr/>
        </p:nvSpPr>
        <p:spPr>
          <a:xfrm rot="12695491">
            <a:off x="6050698" y="1540871"/>
            <a:ext cx="857256" cy="42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Взаимоотношения организмов в экосистеме</a:t>
            </a:r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214282" y="2214554"/>
            <a:ext cx="2857520" cy="85725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СИМБИОЗ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6" name="Багетная рамка 5"/>
          <p:cNvSpPr/>
          <p:nvPr/>
        </p:nvSpPr>
        <p:spPr>
          <a:xfrm>
            <a:off x="3214678" y="2500306"/>
            <a:ext cx="2857520" cy="92869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АНТИБИОЗ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6143636" y="2285992"/>
            <a:ext cx="2857520" cy="85725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НЕЙТРАЛИЗМ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429124" y="1571612"/>
            <a:ext cx="428628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лево 8"/>
          <p:cNvSpPr/>
          <p:nvPr/>
        </p:nvSpPr>
        <p:spPr>
          <a:xfrm rot="19826253">
            <a:off x="2071670" y="1500174"/>
            <a:ext cx="857256" cy="42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лево 9"/>
          <p:cNvSpPr/>
          <p:nvPr/>
        </p:nvSpPr>
        <p:spPr>
          <a:xfrm rot="12695491">
            <a:off x="6050698" y="1540871"/>
            <a:ext cx="857256" cy="42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14282" y="3286124"/>
            <a:ext cx="278608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Форма взаимоотношений, из которых оба партнера или хотя бы один извлекает пользу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Взаимоотношения организмов в экосистеме</a:t>
            </a:r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214282" y="2214554"/>
            <a:ext cx="2857520" cy="85725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СИМБИОЗ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6" name="Багетная рамка 5"/>
          <p:cNvSpPr/>
          <p:nvPr/>
        </p:nvSpPr>
        <p:spPr>
          <a:xfrm>
            <a:off x="3214678" y="2500306"/>
            <a:ext cx="2857520" cy="92869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АНТИБИОЗ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6143636" y="2285992"/>
            <a:ext cx="2857520" cy="85725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НЕЙТРАЛИЗМ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429124" y="1571612"/>
            <a:ext cx="428628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лево 8"/>
          <p:cNvSpPr/>
          <p:nvPr/>
        </p:nvSpPr>
        <p:spPr>
          <a:xfrm rot="19826253">
            <a:off x="2071670" y="1500174"/>
            <a:ext cx="857256" cy="42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лево 9"/>
          <p:cNvSpPr/>
          <p:nvPr/>
        </p:nvSpPr>
        <p:spPr>
          <a:xfrm rot="12695491">
            <a:off x="6050698" y="1540871"/>
            <a:ext cx="857256" cy="42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14282" y="3286124"/>
            <a:ext cx="278608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Форма взаимоотношений, из которых оба партнера или хотя бы один извлекает пользу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86116" y="3714752"/>
            <a:ext cx="264320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Форма взаимоотношений, при которой взаимодействующие особи или хотя бы одна из них испытывают отрицательное влияние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Взаимоотношения организмов в экосистеме</a:t>
            </a:r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214282" y="2214554"/>
            <a:ext cx="2857520" cy="85725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СИМБИОЗ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6" name="Багетная рамка 5"/>
          <p:cNvSpPr/>
          <p:nvPr/>
        </p:nvSpPr>
        <p:spPr>
          <a:xfrm>
            <a:off x="3214678" y="2500306"/>
            <a:ext cx="2857520" cy="92869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АНТИБИОЗ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6143636" y="2285992"/>
            <a:ext cx="2857520" cy="85725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НЕЙТРАЛИЗМ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429124" y="1571612"/>
            <a:ext cx="428628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лево 8"/>
          <p:cNvSpPr/>
          <p:nvPr/>
        </p:nvSpPr>
        <p:spPr>
          <a:xfrm rot="19826253">
            <a:off x="2071670" y="1500174"/>
            <a:ext cx="857256" cy="42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лево 9"/>
          <p:cNvSpPr/>
          <p:nvPr/>
        </p:nvSpPr>
        <p:spPr>
          <a:xfrm rot="12695491">
            <a:off x="6050698" y="1540871"/>
            <a:ext cx="857256" cy="42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14282" y="3286124"/>
            <a:ext cx="278608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Форма взаимоотношений, из которых оба партнера или хотя бы один извлекает пользу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86116" y="3714752"/>
            <a:ext cx="264320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Форма взаимоотношений, при которой взаимодействующие особи или хотя бы одна из них испытывают отрицательное влияние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57950" y="3357562"/>
            <a:ext cx="25717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Форма взаимоотношений, при которой совместно обитающие на одной территории и организмы не влияют друг на друга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2068513" y="141288"/>
          <a:ext cx="5148262" cy="6499225"/>
        </p:xfrm>
        <a:graphic>
          <a:graphicData uri="http://schemas.openxmlformats.org/presentationml/2006/ole">
            <p:oleObj spid="_x0000_s15362" name="Документ" r:id="rId4" imgW="5906819" imgH="7474702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151</TotalTime>
  <Words>144</Words>
  <Application>Microsoft Office PowerPoint</Application>
  <PresentationFormat>Экран (4:3)</PresentationFormat>
  <Paragraphs>41</Paragraphs>
  <Slides>10</Slides>
  <Notes>10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Апекс</vt:lpstr>
      <vt:lpstr>Документ</vt:lpstr>
      <vt:lpstr>Слайд 1</vt:lpstr>
      <vt:lpstr>Взаимоотношения организмов в экосистеме</vt:lpstr>
      <vt:lpstr>Взаимоотношения организмов в экосистеме</vt:lpstr>
      <vt:lpstr>Взаимоотношения организмов в экосистеме</vt:lpstr>
      <vt:lpstr>Взаимоотношения организмов в экосистеме</vt:lpstr>
      <vt:lpstr>Взаимоотношения организмов в экосистеме</vt:lpstr>
      <vt:lpstr>Взаимоотношения организмов в экосистеме</vt:lpstr>
      <vt:lpstr>Взаимоотношения организмов в экосистеме</vt:lpstr>
      <vt:lpstr>Слайд 9</vt:lpstr>
      <vt:lpstr>Слайд 10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ион</dc:creator>
  <cp:lastModifiedBy>ион</cp:lastModifiedBy>
  <cp:revision>11</cp:revision>
  <dcterms:created xsi:type="dcterms:W3CDTF">2008-12-11T03:11:19Z</dcterms:created>
  <dcterms:modified xsi:type="dcterms:W3CDTF">2009-01-30T14:38:50Z</dcterms:modified>
</cp:coreProperties>
</file>